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661c2365b4ba4888" Type="http://schemas.microsoft.com/office/2007/relationships/ui/extensibility" Target="customUI/customUI14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4"/>
    <p:sldMasterId id="2147483815" r:id="rId5"/>
    <p:sldMasterId id="2147483825" r:id="rId6"/>
    <p:sldMasterId id="2147483808" r:id="rId7"/>
    <p:sldMasterId id="2147483919" r:id="rId8"/>
    <p:sldMasterId id="2147483805" r:id="rId9"/>
  </p:sldMasterIdLst>
  <p:notesMasterIdLst>
    <p:notesMasterId r:id="rId24"/>
  </p:notesMasterIdLst>
  <p:handoutMasterIdLst>
    <p:handoutMasterId r:id="rId25"/>
  </p:handoutMasterIdLst>
  <p:sldIdLst>
    <p:sldId id="334" r:id="rId10"/>
    <p:sldId id="288" r:id="rId11"/>
    <p:sldId id="308" r:id="rId12"/>
    <p:sldId id="336" r:id="rId13"/>
    <p:sldId id="5310" r:id="rId14"/>
    <p:sldId id="5317" r:id="rId15"/>
    <p:sldId id="5311" r:id="rId16"/>
    <p:sldId id="5312" r:id="rId17"/>
    <p:sldId id="5314" r:id="rId18"/>
    <p:sldId id="5319" r:id="rId19"/>
    <p:sldId id="5318" r:id="rId20"/>
    <p:sldId id="5309" r:id="rId21"/>
    <p:sldId id="335" r:id="rId22"/>
    <p:sldId id="5308" r:id="rId23"/>
  </p:sldIdLst>
  <p:sldSz cx="9144000" cy="5143500" type="screen16x9"/>
  <p:notesSz cx="9926638" cy="6797675"/>
  <p:defaultTextStyle>
    <a:defPPr>
      <a:defRPr lang="fr-FR"/>
    </a:defPPr>
    <a:lvl1pPr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1pPr>
    <a:lvl2pPr marL="450499" indent="-35983"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2pPr>
    <a:lvl3pPr marL="902437" indent="-73404"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3pPr>
    <a:lvl4pPr marL="1352936" indent="-109386"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4pPr>
    <a:lvl5pPr marL="1804873" indent="-146808"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5pPr>
    <a:lvl6pPr marL="2072581" algn="l" defTabSz="829033" rtl="0" eaLnBrk="1" latinLnBrk="0" hangingPunct="1"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6pPr>
    <a:lvl7pPr marL="2487098" algn="l" defTabSz="829033" rtl="0" eaLnBrk="1" latinLnBrk="0" hangingPunct="1"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7pPr>
    <a:lvl8pPr marL="2901614" algn="l" defTabSz="829033" rtl="0" eaLnBrk="1" latinLnBrk="0" hangingPunct="1"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8pPr>
    <a:lvl9pPr marL="3316130" algn="l" defTabSz="829033" rtl="0" eaLnBrk="1" latinLnBrk="0" hangingPunct="1"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DB03ABC-DF98-43A4-AAE6-E89F1BCBEC63}">
          <p14:sldIdLst>
            <p14:sldId id="334"/>
            <p14:sldId id="288"/>
          </p14:sldIdLst>
        </p14:section>
        <p14:section name="My Name" id="{E1D0CDAA-D1C6-4B11-83B2-2FDD98CE8D71}">
          <p14:sldIdLst>
            <p14:sldId id="308"/>
          </p14:sldIdLst>
        </p14:section>
        <p14:section name="My Experience" id="{ACB6257C-CEDE-4A51-B80E-BE998613C112}">
          <p14:sldIdLst>
            <p14:sldId id="336"/>
            <p14:sldId id="5310"/>
            <p14:sldId id="5317"/>
            <p14:sldId id="5311"/>
            <p14:sldId id="5312"/>
            <p14:sldId id="5314"/>
            <p14:sldId id="5319"/>
            <p14:sldId id="5318"/>
          </p14:sldIdLst>
        </p14:section>
        <p14:section name="My Life" id="{5EC3858E-CF6B-443F-B760-BA289BDD871B}">
          <p14:sldIdLst>
            <p14:sldId id="5309"/>
          </p14:sldIdLst>
        </p14:section>
        <p14:section name="Connect Me" id="{3ED87FB2-2EF7-4255-ACDA-51F55D232DC9}">
          <p14:sldIdLst>
            <p14:sldId id="335"/>
            <p14:sldId id="5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9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F3A60D"/>
    <a:srgbClr val="263746"/>
    <a:srgbClr val="00ADD0"/>
    <a:srgbClr val="A3DBE8"/>
    <a:srgbClr val="BFBFBF"/>
    <a:srgbClr val="E4E4E4"/>
    <a:srgbClr val="111619"/>
    <a:srgbClr val="95E0F7"/>
    <a:srgbClr val="82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0A2E7-C4F3-43F8-A3A4-DF0D76E23162}" v="800" dt="2021-12-15T15:58:35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8" autoAdjust="0"/>
    <p:restoredTop sz="96196" autoAdjust="0"/>
  </p:normalViewPr>
  <p:slideViewPr>
    <p:cSldViewPr>
      <p:cViewPr varScale="1">
        <p:scale>
          <a:sx n="101" d="100"/>
          <a:sy n="101" d="100"/>
        </p:scale>
        <p:origin x="1291" y="72"/>
      </p:cViewPr>
      <p:guideLst>
        <p:guide orient="horz" pos="69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22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nz WONG" userId="c6bad162-65e1-4548-8a88-d4e2239d84a0" providerId="ADAL" clId="{4D40A2E7-C4F3-43F8-A3A4-DF0D76E23162}"/>
    <pc:docChg chg="undo custSel addSld delSld modSld sldOrd addSection delSection modSection">
      <pc:chgData name="Cenz WONG" userId="c6bad162-65e1-4548-8a88-d4e2239d84a0" providerId="ADAL" clId="{4D40A2E7-C4F3-43F8-A3A4-DF0D76E23162}" dt="2021-12-16T02:19:10.528" v="2281" actId="478"/>
      <pc:docMkLst>
        <pc:docMk/>
      </pc:docMkLst>
      <pc:sldChg chg="add del setBg">
        <pc:chgData name="Cenz WONG" userId="c6bad162-65e1-4548-8a88-d4e2239d84a0" providerId="ADAL" clId="{4D40A2E7-C4F3-43F8-A3A4-DF0D76E23162}" dt="2021-12-14T08:42:27.184" v="575" actId="47"/>
        <pc:sldMkLst>
          <pc:docMk/>
          <pc:sldMk cId="2818265562" sldId="280"/>
        </pc:sldMkLst>
      </pc:sldChg>
      <pc:sldChg chg="addSp delSp modSp mod modTransition chgLayout">
        <pc:chgData name="Cenz WONG" userId="c6bad162-65e1-4548-8a88-d4e2239d84a0" providerId="ADAL" clId="{4D40A2E7-C4F3-43F8-A3A4-DF0D76E23162}" dt="2021-12-15T15:56:19.321" v="2278"/>
        <pc:sldMkLst>
          <pc:docMk/>
          <pc:sldMk cId="403323356" sldId="288"/>
        </pc:sldMkLst>
        <pc:spChg chg="add del mod">
          <ac:chgData name="Cenz WONG" userId="c6bad162-65e1-4548-8a88-d4e2239d84a0" providerId="ADAL" clId="{4D40A2E7-C4F3-43F8-A3A4-DF0D76E23162}" dt="2021-12-14T08:34:37.855" v="121"/>
          <ac:spMkLst>
            <pc:docMk/>
            <pc:sldMk cId="403323356" sldId="288"/>
            <ac:spMk id="2" creationId="{16E5EB2B-790F-4B95-BDC6-4F7C89AD5236}"/>
          </ac:spMkLst>
        </pc:spChg>
        <pc:spChg chg="add del mod">
          <ac:chgData name="Cenz WONG" userId="c6bad162-65e1-4548-8a88-d4e2239d84a0" providerId="ADAL" clId="{4D40A2E7-C4F3-43F8-A3A4-DF0D76E23162}" dt="2021-12-15T02:50:49.061" v="1334"/>
          <ac:spMkLst>
            <pc:docMk/>
            <pc:sldMk cId="403323356" sldId="288"/>
            <ac:spMk id="2" creationId="{4FBF9FC0-76E8-4AB8-89B5-B1998518DEFB}"/>
          </ac:spMkLst>
        </pc:spChg>
        <pc:spChg chg="add del mod">
          <ac:chgData name="Cenz WONG" userId="c6bad162-65e1-4548-8a88-d4e2239d84a0" providerId="ADAL" clId="{4D40A2E7-C4F3-43F8-A3A4-DF0D76E23162}" dt="2021-12-15T02:50:49.061" v="1336"/>
          <ac:spMkLst>
            <pc:docMk/>
            <pc:sldMk cId="403323356" sldId="288"/>
            <ac:spMk id="3" creationId="{AADC2DE4-26D8-466A-9339-FA3186CC7C11}"/>
          </ac:spMkLst>
        </pc:spChg>
        <pc:spChg chg="add del mod">
          <ac:chgData name="Cenz WONG" userId="c6bad162-65e1-4548-8a88-d4e2239d84a0" providerId="ADAL" clId="{4D40A2E7-C4F3-43F8-A3A4-DF0D76E23162}" dt="2021-12-14T08:34:37.856" v="123"/>
          <ac:spMkLst>
            <pc:docMk/>
            <pc:sldMk cId="403323356" sldId="288"/>
            <ac:spMk id="4" creationId="{4F430346-02D4-4506-974D-D3232BD83589}"/>
          </ac:spMkLst>
        </pc:spChg>
        <pc:spChg chg="add del mod">
          <ac:chgData name="Cenz WONG" userId="c6bad162-65e1-4548-8a88-d4e2239d84a0" providerId="ADAL" clId="{4D40A2E7-C4F3-43F8-A3A4-DF0D76E23162}" dt="2021-12-15T02:50:49.212" v="1376"/>
          <ac:spMkLst>
            <pc:docMk/>
            <pc:sldMk cId="403323356" sldId="288"/>
            <ac:spMk id="4" creationId="{5345FC81-1B04-4FD9-9E57-A0200A5E5B9A}"/>
          </ac:spMkLst>
        </pc:spChg>
        <pc:spChg chg="mod ord">
          <ac:chgData name="Cenz WONG" userId="c6bad162-65e1-4548-8a88-d4e2239d84a0" providerId="ADAL" clId="{4D40A2E7-C4F3-43F8-A3A4-DF0D76E23162}" dt="2021-12-15T06:49:06.477" v="2233" actId="700"/>
          <ac:spMkLst>
            <pc:docMk/>
            <pc:sldMk cId="403323356" sldId="288"/>
            <ac:spMk id="5" creationId="{7BDB75C1-37AF-4CE3-8573-A5955DBB08B7}"/>
          </ac:spMkLst>
        </pc:spChg>
        <pc:spChg chg="add del mod">
          <ac:chgData name="Cenz WONG" userId="c6bad162-65e1-4548-8a88-d4e2239d84a0" providerId="ADAL" clId="{4D40A2E7-C4F3-43F8-A3A4-DF0D76E23162}" dt="2021-12-15T02:50:49.213" v="1378"/>
          <ac:spMkLst>
            <pc:docMk/>
            <pc:sldMk cId="403323356" sldId="288"/>
            <ac:spMk id="6" creationId="{737BC395-AD43-41D6-97B6-F6FFAB5A83D1}"/>
          </ac:spMkLst>
        </pc:spChg>
        <pc:spChg chg="add del mod">
          <ac:chgData name="Cenz WONG" userId="c6bad162-65e1-4548-8a88-d4e2239d84a0" providerId="ADAL" clId="{4D40A2E7-C4F3-43F8-A3A4-DF0D76E23162}" dt="2021-12-14T08:34:38.455" v="148"/>
          <ac:spMkLst>
            <pc:docMk/>
            <pc:sldMk cId="403323356" sldId="288"/>
            <ac:spMk id="6" creationId="{F7BB7721-EDE7-4532-B3C6-C83774D067A9}"/>
          </ac:spMkLst>
        </pc:spChg>
        <pc:spChg chg="add del mod">
          <ac:chgData name="Cenz WONG" userId="c6bad162-65e1-4548-8a88-d4e2239d84a0" providerId="ADAL" clId="{4D40A2E7-C4F3-43F8-A3A4-DF0D76E23162}" dt="2021-12-14T08:34:38.456" v="150"/>
          <ac:spMkLst>
            <pc:docMk/>
            <pc:sldMk cId="403323356" sldId="288"/>
            <ac:spMk id="7" creationId="{42FE1738-4D75-48F2-8D0D-EA93630A522D}"/>
          </ac:spMkLst>
        </pc:spChg>
        <pc:spChg chg="add del mod">
          <ac:chgData name="Cenz WONG" userId="c6bad162-65e1-4548-8a88-d4e2239d84a0" providerId="ADAL" clId="{4D40A2E7-C4F3-43F8-A3A4-DF0D76E23162}" dt="2021-12-15T02:50:49.339" v="1418"/>
          <ac:spMkLst>
            <pc:docMk/>
            <pc:sldMk cId="403323356" sldId="288"/>
            <ac:spMk id="7" creationId="{6B365BB6-F347-416E-A73E-C21585D23059}"/>
          </ac:spMkLst>
        </pc:spChg>
        <pc:spChg chg="add del mod">
          <ac:chgData name="Cenz WONG" userId="c6bad162-65e1-4548-8a88-d4e2239d84a0" providerId="ADAL" clId="{4D40A2E7-C4F3-43F8-A3A4-DF0D76E23162}" dt="2021-12-15T02:50:49.340" v="1420"/>
          <ac:spMkLst>
            <pc:docMk/>
            <pc:sldMk cId="403323356" sldId="288"/>
            <ac:spMk id="8" creationId="{89188CF5-7CB5-46EA-8A9B-63568611EB2F}"/>
          </ac:spMkLst>
        </pc:spChg>
        <pc:spChg chg="add del mod">
          <ac:chgData name="Cenz WONG" userId="c6bad162-65e1-4548-8a88-d4e2239d84a0" providerId="ADAL" clId="{4D40A2E7-C4F3-43F8-A3A4-DF0D76E23162}" dt="2021-12-14T08:34:38.883" v="175"/>
          <ac:spMkLst>
            <pc:docMk/>
            <pc:sldMk cId="403323356" sldId="288"/>
            <ac:spMk id="8" creationId="{8BC5BA91-AD17-447F-BD49-BD74DF82AB89}"/>
          </ac:spMkLst>
        </pc:spChg>
        <pc:spChg chg="add del mod">
          <ac:chgData name="Cenz WONG" userId="c6bad162-65e1-4548-8a88-d4e2239d84a0" providerId="ADAL" clId="{4D40A2E7-C4F3-43F8-A3A4-DF0D76E23162}" dt="2021-12-14T08:34:38.884" v="177"/>
          <ac:spMkLst>
            <pc:docMk/>
            <pc:sldMk cId="403323356" sldId="288"/>
            <ac:spMk id="9" creationId="{2A9D22AC-EEAB-4D63-A6E8-7603455B19B7}"/>
          </ac:spMkLst>
        </pc:spChg>
        <pc:spChg chg="add del mod">
          <ac:chgData name="Cenz WONG" userId="c6bad162-65e1-4548-8a88-d4e2239d84a0" providerId="ADAL" clId="{4D40A2E7-C4F3-43F8-A3A4-DF0D76E23162}" dt="2021-12-15T06:49:10.081" v="2235"/>
          <ac:spMkLst>
            <pc:docMk/>
            <pc:sldMk cId="403323356" sldId="288"/>
            <ac:spMk id="9" creationId="{507429BB-4281-47F2-85A4-86CA2F95558F}"/>
          </ac:spMkLst>
        </pc:spChg>
        <pc:spChg chg="add del mod">
          <ac:chgData name="Cenz WONG" userId="c6bad162-65e1-4548-8a88-d4e2239d84a0" providerId="ADAL" clId="{4D40A2E7-C4F3-43F8-A3A4-DF0D76E23162}" dt="2021-12-14T08:34:39.048" v="202"/>
          <ac:spMkLst>
            <pc:docMk/>
            <pc:sldMk cId="403323356" sldId="288"/>
            <ac:spMk id="10" creationId="{0D153A66-2A07-453D-BB66-80CDB0B6C296}"/>
          </ac:spMkLst>
        </pc:spChg>
        <pc:spChg chg="add del mod">
          <ac:chgData name="Cenz WONG" userId="c6bad162-65e1-4548-8a88-d4e2239d84a0" providerId="ADAL" clId="{4D40A2E7-C4F3-43F8-A3A4-DF0D76E23162}" dt="2021-12-15T06:49:10.082" v="2237"/>
          <ac:spMkLst>
            <pc:docMk/>
            <pc:sldMk cId="403323356" sldId="288"/>
            <ac:spMk id="10" creationId="{551D8459-89C1-44E0-9FF4-99A1DF1432D6}"/>
          </ac:spMkLst>
        </pc:spChg>
        <pc:spChg chg="add del mod">
          <ac:chgData name="Cenz WONG" userId="c6bad162-65e1-4548-8a88-d4e2239d84a0" providerId="ADAL" clId="{4D40A2E7-C4F3-43F8-A3A4-DF0D76E23162}" dt="2021-12-14T08:34:39.049" v="204"/>
          <ac:spMkLst>
            <pc:docMk/>
            <pc:sldMk cId="403323356" sldId="288"/>
            <ac:spMk id="11" creationId="{1DE53D83-DEE6-49BF-A841-C6BBFBE01DB6}"/>
          </ac:spMkLst>
        </pc:spChg>
        <pc:spChg chg="add mod">
          <ac:chgData name="Cenz WONG" userId="c6bad162-65e1-4548-8a88-d4e2239d84a0" providerId="ADAL" clId="{4D40A2E7-C4F3-43F8-A3A4-DF0D76E23162}" dt="2021-12-15T06:49:10.104" v="2258" actId="207"/>
          <ac:spMkLst>
            <pc:docMk/>
            <pc:sldMk cId="403323356" sldId="288"/>
            <ac:spMk id="11" creationId="{9E700DFA-F6A1-4195-A6BB-73AE26AE233B}"/>
          </ac:spMkLst>
        </pc:spChg>
        <pc:spChg chg="add mod">
          <ac:chgData name="Cenz WONG" userId="c6bad162-65e1-4548-8a88-d4e2239d84a0" providerId="ADAL" clId="{4D40A2E7-C4F3-43F8-A3A4-DF0D76E23162}" dt="2021-12-15T06:49:10.116" v="2275" actId="947"/>
          <ac:spMkLst>
            <pc:docMk/>
            <pc:sldMk cId="403323356" sldId="288"/>
            <ac:spMk id="12" creationId="{7263C943-09E7-44ED-A714-EDBBCE6046EA}"/>
          </ac:spMkLst>
        </pc:spChg>
        <pc:spChg chg="add del mod">
          <ac:chgData name="Cenz WONG" userId="c6bad162-65e1-4548-8a88-d4e2239d84a0" providerId="ADAL" clId="{4D40A2E7-C4F3-43F8-A3A4-DF0D76E23162}" dt="2021-12-14T08:34:39.398" v="229"/>
          <ac:spMkLst>
            <pc:docMk/>
            <pc:sldMk cId="403323356" sldId="288"/>
            <ac:spMk id="12" creationId="{FD61045D-023C-4845-9A38-8D11E0A3D3B5}"/>
          </ac:spMkLst>
        </pc:spChg>
        <pc:spChg chg="add del mod">
          <ac:chgData name="Cenz WONG" userId="c6bad162-65e1-4548-8a88-d4e2239d84a0" providerId="ADAL" clId="{4D40A2E7-C4F3-43F8-A3A4-DF0D76E23162}" dt="2021-12-14T08:34:39.399" v="231"/>
          <ac:spMkLst>
            <pc:docMk/>
            <pc:sldMk cId="403323356" sldId="288"/>
            <ac:spMk id="13" creationId="{3929E810-2500-4049-87DC-419E3FB89B42}"/>
          </ac:spMkLst>
        </pc:spChg>
        <pc:spChg chg="add del mod">
          <ac:chgData name="Cenz WONG" userId="c6bad162-65e1-4548-8a88-d4e2239d84a0" providerId="ADAL" clId="{4D40A2E7-C4F3-43F8-A3A4-DF0D76E23162}" dt="2021-12-14T08:34:41.943" v="256"/>
          <ac:spMkLst>
            <pc:docMk/>
            <pc:sldMk cId="403323356" sldId="288"/>
            <ac:spMk id="14" creationId="{D70EC0B2-516D-404E-9FBC-9CB469303341}"/>
          </ac:spMkLst>
        </pc:spChg>
        <pc:spChg chg="add del mod">
          <ac:chgData name="Cenz WONG" userId="c6bad162-65e1-4548-8a88-d4e2239d84a0" providerId="ADAL" clId="{4D40A2E7-C4F3-43F8-A3A4-DF0D76E23162}" dt="2021-12-14T08:34:41.944" v="258"/>
          <ac:spMkLst>
            <pc:docMk/>
            <pc:sldMk cId="403323356" sldId="288"/>
            <ac:spMk id="15" creationId="{591BE524-502E-4B88-8C15-B8C29EA85EDE}"/>
          </ac:spMkLst>
        </pc:spChg>
        <pc:spChg chg="add del mod">
          <ac:chgData name="Cenz WONG" userId="c6bad162-65e1-4548-8a88-d4e2239d84a0" providerId="ADAL" clId="{4D40A2E7-C4F3-43F8-A3A4-DF0D76E23162}" dt="2021-12-14T08:34:45.940" v="282" actId="478"/>
          <ac:spMkLst>
            <pc:docMk/>
            <pc:sldMk cId="403323356" sldId="288"/>
            <ac:spMk id="16" creationId="{F610BB76-7C84-4BF9-AB2D-8B7EE2B7749F}"/>
          </ac:spMkLst>
        </pc:spChg>
        <pc:spChg chg="add del mod">
          <ac:chgData name="Cenz WONG" userId="c6bad162-65e1-4548-8a88-d4e2239d84a0" providerId="ADAL" clId="{4D40A2E7-C4F3-43F8-A3A4-DF0D76E23162}" dt="2021-12-14T08:34:45.940" v="282" actId="478"/>
          <ac:spMkLst>
            <pc:docMk/>
            <pc:sldMk cId="403323356" sldId="288"/>
            <ac:spMk id="17" creationId="{031BD721-BA35-4D87-BE34-094A084E3A4D}"/>
          </ac:spMkLst>
        </pc:spChg>
        <pc:spChg chg="add del mod">
          <ac:chgData name="Cenz WONG" userId="c6bad162-65e1-4548-8a88-d4e2239d84a0" providerId="ADAL" clId="{4D40A2E7-C4F3-43F8-A3A4-DF0D76E23162}" dt="2021-12-14T08:35:19.625" v="350"/>
          <ac:spMkLst>
            <pc:docMk/>
            <pc:sldMk cId="403323356" sldId="288"/>
            <ac:spMk id="18" creationId="{B6B83525-DFBC-48F0-A036-6BB326FC5D9D}"/>
          </ac:spMkLst>
        </pc:spChg>
        <pc:spChg chg="add del mod">
          <ac:chgData name="Cenz WONG" userId="c6bad162-65e1-4548-8a88-d4e2239d84a0" providerId="ADAL" clId="{4D40A2E7-C4F3-43F8-A3A4-DF0D76E23162}" dt="2021-12-14T08:35:19.626" v="352"/>
          <ac:spMkLst>
            <pc:docMk/>
            <pc:sldMk cId="403323356" sldId="288"/>
            <ac:spMk id="19" creationId="{7C5AEDFF-8629-4A5D-9131-682C2E2CB362}"/>
          </ac:spMkLst>
        </pc:spChg>
        <pc:spChg chg="add del mod">
          <ac:chgData name="Cenz WONG" userId="c6bad162-65e1-4548-8a88-d4e2239d84a0" providerId="ADAL" clId="{4D40A2E7-C4F3-43F8-A3A4-DF0D76E23162}" dt="2021-12-14T08:34:58.634" v="346"/>
          <ac:spMkLst>
            <pc:docMk/>
            <pc:sldMk cId="403323356" sldId="288"/>
            <ac:spMk id="20" creationId="{FE1724BC-DD37-4DC0-9D3D-ED7709F9D906}"/>
          </ac:spMkLst>
        </pc:spChg>
        <pc:spChg chg="add del mod">
          <ac:chgData name="Cenz WONG" userId="c6bad162-65e1-4548-8a88-d4e2239d84a0" providerId="ADAL" clId="{4D40A2E7-C4F3-43F8-A3A4-DF0D76E23162}" dt="2021-12-14T08:34:58.634" v="346"/>
          <ac:spMkLst>
            <pc:docMk/>
            <pc:sldMk cId="403323356" sldId="288"/>
            <ac:spMk id="21" creationId="{112E1534-46C4-4AE1-86B1-064C68752B32}"/>
          </ac:spMkLst>
        </pc:spChg>
        <pc:spChg chg="add del mod">
          <ac:chgData name="Cenz WONG" userId="c6bad162-65e1-4548-8a88-d4e2239d84a0" providerId="ADAL" clId="{4D40A2E7-C4F3-43F8-A3A4-DF0D76E23162}" dt="2021-12-14T08:35:34.774" v="384"/>
          <ac:spMkLst>
            <pc:docMk/>
            <pc:sldMk cId="403323356" sldId="288"/>
            <ac:spMk id="22" creationId="{500A6289-AB7B-4180-B2DB-164400E04CF3}"/>
          </ac:spMkLst>
        </pc:spChg>
        <pc:spChg chg="add del mod">
          <ac:chgData name="Cenz WONG" userId="c6bad162-65e1-4548-8a88-d4e2239d84a0" providerId="ADAL" clId="{4D40A2E7-C4F3-43F8-A3A4-DF0D76E23162}" dt="2021-12-14T08:35:34.776" v="386"/>
          <ac:spMkLst>
            <pc:docMk/>
            <pc:sldMk cId="403323356" sldId="288"/>
            <ac:spMk id="23" creationId="{06A24A1B-5B27-4CDB-ABE0-E07D2955DA3B}"/>
          </ac:spMkLst>
        </pc:spChg>
        <pc:spChg chg="add del mod">
          <ac:chgData name="Cenz WONG" userId="c6bad162-65e1-4548-8a88-d4e2239d84a0" providerId="ADAL" clId="{4D40A2E7-C4F3-43F8-A3A4-DF0D76E23162}" dt="2021-12-14T08:36:20.991" v="436"/>
          <ac:spMkLst>
            <pc:docMk/>
            <pc:sldMk cId="403323356" sldId="288"/>
            <ac:spMk id="24" creationId="{DD151CCE-8E50-4BA4-B4D6-79E8896CA33C}"/>
          </ac:spMkLst>
        </pc:spChg>
        <pc:spChg chg="add del mod">
          <ac:chgData name="Cenz WONG" userId="c6bad162-65e1-4548-8a88-d4e2239d84a0" providerId="ADAL" clId="{4D40A2E7-C4F3-43F8-A3A4-DF0D76E23162}" dt="2021-12-14T08:36:20.992" v="438"/>
          <ac:spMkLst>
            <pc:docMk/>
            <pc:sldMk cId="403323356" sldId="288"/>
            <ac:spMk id="25" creationId="{53A5E35F-3B58-482C-AFA9-9B987B07E8D6}"/>
          </ac:spMkLst>
        </pc:spChg>
        <pc:spChg chg="add del mod">
          <ac:chgData name="Cenz WONG" userId="c6bad162-65e1-4548-8a88-d4e2239d84a0" providerId="ADAL" clId="{4D40A2E7-C4F3-43F8-A3A4-DF0D76E23162}" dt="2021-12-14T08:36:21.959" v="473"/>
          <ac:spMkLst>
            <pc:docMk/>
            <pc:sldMk cId="403323356" sldId="288"/>
            <ac:spMk id="26" creationId="{7AD84A0C-8C6C-49FE-BBD0-A2F6FC99EB56}"/>
          </ac:spMkLst>
        </pc:spChg>
        <pc:spChg chg="add del mod">
          <ac:chgData name="Cenz WONG" userId="c6bad162-65e1-4548-8a88-d4e2239d84a0" providerId="ADAL" clId="{4D40A2E7-C4F3-43F8-A3A4-DF0D76E23162}" dt="2021-12-14T08:36:21.960" v="475"/>
          <ac:spMkLst>
            <pc:docMk/>
            <pc:sldMk cId="403323356" sldId="288"/>
            <ac:spMk id="27" creationId="{C1341E0F-6E05-406B-8B48-963B6F25CA79}"/>
          </ac:spMkLst>
        </pc:spChg>
        <pc:spChg chg="add del mod">
          <ac:chgData name="Cenz WONG" userId="c6bad162-65e1-4548-8a88-d4e2239d84a0" providerId="ADAL" clId="{4D40A2E7-C4F3-43F8-A3A4-DF0D76E23162}" dt="2021-12-14T08:36:32.587" v="511"/>
          <ac:spMkLst>
            <pc:docMk/>
            <pc:sldMk cId="403323356" sldId="288"/>
            <ac:spMk id="28" creationId="{594325CC-2100-4B79-A43C-D49AC2BC1C31}"/>
          </ac:spMkLst>
        </pc:spChg>
        <pc:spChg chg="add del mod">
          <ac:chgData name="Cenz WONG" userId="c6bad162-65e1-4548-8a88-d4e2239d84a0" providerId="ADAL" clId="{4D40A2E7-C4F3-43F8-A3A4-DF0D76E23162}" dt="2021-12-14T08:36:32.588" v="513"/>
          <ac:spMkLst>
            <pc:docMk/>
            <pc:sldMk cId="403323356" sldId="288"/>
            <ac:spMk id="29" creationId="{0312AC1E-A79F-4F29-B7BA-4A9AF33CF50C}"/>
          </ac:spMkLst>
        </pc:spChg>
        <pc:spChg chg="add del mod">
          <ac:chgData name="Cenz WONG" userId="c6bad162-65e1-4548-8a88-d4e2239d84a0" providerId="ADAL" clId="{4D40A2E7-C4F3-43F8-A3A4-DF0D76E23162}" dt="2021-12-14T08:44:31.626" v="611"/>
          <ac:spMkLst>
            <pc:docMk/>
            <pc:sldMk cId="403323356" sldId="288"/>
            <ac:spMk id="30" creationId="{1E08DDD7-0B83-4A5D-A279-AAA01A158472}"/>
          </ac:spMkLst>
        </pc:spChg>
        <pc:spChg chg="add del mod">
          <ac:chgData name="Cenz WONG" userId="c6bad162-65e1-4548-8a88-d4e2239d84a0" providerId="ADAL" clId="{4D40A2E7-C4F3-43F8-A3A4-DF0D76E23162}" dt="2021-12-14T08:44:31.627" v="613"/>
          <ac:spMkLst>
            <pc:docMk/>
            <pc:sldMk cId="403323356" sldId="288"/>
            <ac:spMk id="31" creationId="{064DBEDD-48D1-4647-BA80-E4610F3AC2D6}"/>
          </ac:spMkLst>
        </pc:spChg>
        <pc:spChg chg="add del mod">
          <ac:chgData name="Cenz WONG" userId="c6bad162-65e1-4548-8a88-d4e2239d84a0" providerId="ADAL" clId="{4D40A2E7-C4F3-43F8-A3A4-DF0D76E23162}" dt="2021-12-15T02:50:48.429" v="1292"/>
          <ac:spMkLst>
            <pc:docMk/>
            <pc:sldMk cId="403323356" sldId="288"/>
            <ac:spMk id="32" creationId="{16458906-F27B-4AF6-AD76-32BB88A9F59A}"/>
          </ac:spMkLst>
        </pc:spChg>
        <pc:spChg chg="add del mod">
          <ac:chgData name="Cenz WONG" userId="c6bad162-65e1-4548-8a88-d4e2239d84a0" providerId="ADAL" clId="{4D40A2E7-C4F3-43F8-A3A4-DF0D76E23162}" dt="2021-12-15T02:50:48.430" v="1294"/>
          <ac:spMkLst>
            <pc:docMk/>
            <pc:sldMk cId="403323356" sldId="288"/>
            <ac:spMk id="33" creationId="{EB259D09-E281-43CC-978C-404733228C2D}"/>
          </ac:spMkLst>
        </pc:spChg>
      </pc:sldChg>
      <pc:sldChg chg="addSp delSp modSp mod modTransition delAnim modAnim">
        <pc:chgData name="Cenz WONG" userId="c6bad162-65e1-4548-8a88-d4e2239d84a0" providerId="ADAL" clId="{4D40A2E7-C4F3-43F8-A3A4-DF0D76E23162}" dt="2021-12-15T15:56:19.321" v="2278"/>
        <pc:sldMkLst>
          <pc:docMk/>
          <pc:sldMk cId="1635773016" sldId="308"/>
        </pc:sldMkLst>
        <pc:spChg chg="add del mod">
          <ac:chgData name="Cenz WONG" userId="c6bad162-65e1-4548-8a88-d4e2239d84a0" providerId="ADAL" clId="{4D40A2E7-C4F3-43F8-A3A4-DF0D76E23162}" dt="2021-12-14T08:34:14.039" v="117" actId="478"/>
          <ac:spMkLst>
            <pc:docMk/>
            <pc:sldMk cId="1635773016" sldId="308"/>
            <ac:spMk id="3" creationId="{1B5E9E60-B3D6-4812-B9A4-D494CAE86A60}"/>
          </ac:spMkLst>
        </pc:spChg>
        <pc:spChg chg="add mod">
          <ac:chgData name="Cenz WONG" userId="c6bad162-65e1-4548-8a88-d4e2239d84a0" providerId="ADAL" clId="{4D40A2E7-C4F3-43F8-A3A4-DF0D76E23162}" dt="2021-12-15T06:06:07.675" v="2004" actId="1076"/>
          <ac:spMkLst>
            <pc:docMk/>
            <pc:sldMk cId="1635773016" sldId="308"/>
            <ac:spMk id="3" creationId="{F9FA25C3-FFA7-4C47-85EA-C348D61B6FBE}"/>
          </ac:spMkLst>
        </pc:spChg>
        <pc:spChg chg="add mod">
          <ac:chgData name="Cenz WONG" userId="c6bad162-65e1-4548-8a88-d4e2239d84a0" providerId="ADAL" clId="{4D40A2E7-C4F3-43F8-A3A4-DF0D76E23162}" dt="2021-12-15T06:06:07.675" v="2004" actId="1076"/>
          <ac:spMkLst>
            <pc:docMk/>
            <pc:sldMk cId="1635773016" sldId="308"/>
            <ac:spMk id="4" creationId="{0D7032AA-759C-4B6D-A044-5F71945C7A03}"/>
          </ac:spMkLst>
        </pc:spChg>
        <pc:spChg chg="mod">
          <ac:chgData name="Cenz WONG" userId="c6bad162-65e1-4548-8a88-d4e2239d84a0" providerId="ADAL" clId="{4D40A2E7-C4F3-43F8-A3A4-DF0D76E23162}" dt="2021-12-14T08:35:45.914" v="426" actId="20577"/>
          <ac:spMkLst>
            <pc:docMk/>
            <pc:sldMk cId="1635773016" sldId="308"/>
            <ac:spMk id="5" creationId="{B516D007-FDD7-42AE-8232-708ECFEECFE7}"/>
          </ac:spMkLst>
        </pc:spChg>
        <pc:spChg chg="add mod">
          <ac:chgData name="Cenz WONG" userId="c6bad162-65e1-4548-8a88-d4e2239d84a0" providerId="ADAL" clId="{4D40A2E7-C4F3-43F8-A3A4-DF0D76E23162}" dt="2021-12-15T06:06:09.662" v="2005" actId="1076"/>
          <ac:spMkLst>
            <pc:docMk/>
            <pc:sldMk cId="1635773016" sldId="308"/>
            <ac:spMk id="8" creationId="{4B2E0613-B8F7-45FE-AE80-6E5733234F14}"/>
          </ac:spMkLst>
        </pc:spChg>
        <pc:grpChg chg="add mod">
          <ac:chgData name="Cenz WONG" userId="c6bad162-65e1-4548-8a88-d4e2239d84a0" providerId="ADAL" clId="{4D40A2E7-C4F3-43F8-A3A4-DF0D76E23162}" dt="2021-12-15T06:06:07.675" v="2004" actId="1076"/>
          <ac:grpSpMkLst>
            <pc:docMk/>
            <pc:sldMk cId="1635773016" sldId="308"/>
            <ac:grpSpMk id="11" creationId="{C4E22799-1D03-41F3-BBD8-DE5C834D4DC3}"/>
          </ac:grpSpMkLst>
        </pc:grpChg>
        <pc:graphicFrameChg chg="add mod modGraphic">
          <ac:chgData name="Cenz WONG" userId="c6bad162-65e1-4548-8a88-d4e2239d84a0" providerId="ADAL" clId="{4D40A2E7-C4F3-43F8-A3A4-DF0D76E23162}" dt="2021-12-15T06:24:45.698" v="2139" actId="1076"/>
          <ac:graphicFrameMkLst>
            <pc:docMk/>
            <pc:sldMk cId="1635773016" sldId="308"/>
            <ac:graphicFrameMk id="13" creationId="{27DF0889-A6AD-45F0-ABA0-CA06E48B2B38}"/>
          </ac:graphicFrameMkLst>
        </pc:graphicFrameChg>
        <pc:picChg chg="add del mod modCrop">
          <ac:chgData name="Cenz WONG" userId="c6bad162-65e1-4548-8a88-d4e2239d84a0" providerId="ADAL" clId="{4D40A2E7-C4F3-43F8-A3A4-DF0D76E23162}" dt="2021-12-14T08:49:46.374" v="661" actId="21"/>
          <ac:picMkLst>
            <pc:docMk/>
            <pc:sldMk cId="1635773016" sldId="308"/>
            <ac:picMk id="4" creationId="{D68DC65E-6DF1-4985-8624-0C1EB25503AF}"/>
          </ac:picMkLst>
        </pc:picChg>
        <pc:picChg chg="add mod">
          <ac:chgData name="Cenz WONG" userId="c6bad162-65e1-4548-8a88-d4e2239d84a0" providerId="ADAL" clId="{4D40A2E7-C4F3-43F8-A3A4-DF0D76E23162}" dt="2021-12-15T06:06:07.675" v="2004" actId="1076"/>
          <ac:picMkLst>
            <pc:docMk/>
            <pc:sldMk cId="1635773016" sldId="308"/>
            <ac:picMk id="11266" creationId="{6900B66A-71EE-48B7-9151-9F69F4CFB536}"/>
          </ac:picMkLst>
        </pc:picChg>
        <pc:cxnChg chg="add mod">
          <ac:chgData name="Cenz WONG" userId="c6bad162-65e1-4548-8a88-d4e2239d84a0" providerId="ADAL" clId="{4D40A2E7-C4F3-43F8-A3A4-DF0D76E23162}" dt="2021-12-15T06:06:12.415" v="2006" actId="1076"/>
          <ac:cxnSpMkLst>
            <pc:docMk/>
            <pc:sldMk cId="1635773016" sldId="308"/>
            <ac:cxnSpMk id="9" creationId="{253A46E0-BD3C-4EDB-AB69-2D2EBCC82131}"/>
          </ac:cxnSpMkLst>
        </pc:cxnChg>
      </pc:sldChg>
      <pc:sldChg chg="del">
        <pc:chgData name="Cenz WONG" userId="c6bad162-65e1-4548-8a88-d4e2239d84a0" providerId="ADAL" clId="{4D40A2E7-C4F3-43F8-A3A4-DF0D76E23162}" dt="2021-12-15T06:42:16.116" v="2192" actId="47"/>
        <pc:sldMkLst>
          <pc:docMk/>
          <pc:sldMk cId="1834742595" sldId="328"/>
        </pc:sldMkLst>
      </pc:sldChg>
      <pc:sldChg chg="del">
        <pc:chgData name="Cenz WONG" userId="c6bad162-65e1-4548-8a88-d4e2239d84a0" providerId="ADAL" clId="{4D40A2E7-C4F3-43F8-A3A4-DF0D76E23162}" dt="2021-12-15T06:42:16.116" v="2192" actId="47"/>
        <pc:sldMkLst>
          <pc:docMk/>
          <pc:sldMk cId="950407476" sldId="329"/>
        </pc:sldMkLst>
      </pc:sldChg>
      <pc:sldChg chg="del">
        <pc:chgData name="Cenz WONG" userId="c6bad162-65e1-4548-8a88-d4e2239d84a0" providerId="ADAL" clId="{4D40A2E7-C4F3-43F8-A3A4-DF0D76E23162}" dt="2021-12-15T06:42:16.116" v="2192" actId="47"/>
        <pc:sldMkLst>
          <pc:docMk/>
          <pc:sldMk cId="1725345875" sldId="330"/>
        </pc:sldMkLst>
      </pc:sldChg>
      <pc:sldChg chg="del">
        <pc:chgData name="Cenz WONG" userId="c6bad162-65e1-4548-8a88-d4e2239d84a0" providerId="ADAL" clId="{4D40A2E7-C4F3-43F8-A3A4-DF0D76E23162}" dt="2021-12-15T06:42:16.116" v="2192" actId="47"/>
        <pc:sldMkLst>
          <pc:docMk/>
          <pc:sldMk cId="1434232160" sldId="331"/>
        </pc:sldMkLst>
      </pc:sldChg>
      <pc:sldChg chg="del">
        <pc:chgData name="Cenz WONG" userId="c6bad162-65e1-4548-8a88-d4e2239d84a0" providerId="ADAL" clId="{4D40A2E7-C4F3-43F8-A3A4-DF0D76E23162}" dt="2021-12-15T06:42:16.116" v="2192" actId="47"/>
        <pc:sldMkLst>
          <pc:docMk/>
          <pc:sldMk cId="1197744184" sldId="332"/>
        </pc:sldMkLst>
      </pc:sldChg>
      <pc:sldChg chg="del">
        <pc:chgData name="Cenz WONG" userId="c6bad162-65e1-4548-8a88-d4e2239d84a0" providerId="ADAL" clId="{4D40A2E7-C4F3-43F8-A3A4-DF0D76E23162}" dt="2021-12-15T06:42:16.116" v="2192" actId="47"/>
        <pc:sldMkLst>
          <pc:docMk/>
          <pc:sldMk cId="4235426348" sldId="333"/>
        </pc:sldMkLst>
      </pc:sldChg>
      <pc:sldChg chg="addSp modSp mod modTransition">
        <pc:chgData name="Cenz WONG" userId="c6bad162-65e1-4548-8a88-d4e2239d84a0" providerId="ADAL" clId="{4D40A2E7-C4F3-43F8-A3A4-DF0D76E23162}" dt="2021-12-15T15:56:19.321" v="2278"/>
        <pc:sldMkLst>
          <pc:docMk/>
          <pc:sldMk cId="894538764" sldId="334"/>
        </pc:sldMkLst>
        <pc:spChg chg="mod">
          <ac:chgData name="Cenz WONG" userId="c6bad162-65e1-4548-8a88-d4e2239d84a0" providerId="ADAL" clId="{4D40A2E7-C4F3-43F8-A3A4-DF0D76E23162}" dt="2021-12-15T07:15:29.915" v="2276" actId="20577"/>
          <ac:spMkLst>
            <pc:docMk/>
            <pc:sldMk cId="894538764" sldId="334"/>
            <ac:spMk id="4" creationId="{ECFD0BE2-09F7-4A10-A52F-3423327098C0}"/>
          </ac:spMkLst>
        </pc:spChg>
        <pc:spChg chg="mod">
          <ac:chgData name="Cenz WONG" userId="c6bad162-65e1-4548-8a88-d4e2239d84a0" providerId="ADAL" clId="{4D40A2E7-C4F3-43F8-A3A4-DF0D76E23162}" dt="2021-12-15T06:48:43.761" v="2232" actId="20577"/>
          <ac:spMkLst>
            <pc:docMk/>
            <pc:sldMk cId="894538764" sldId="334"/>
            <ac:spMk id="5" creationId="{D765E521-7586-4F59-9299-34D1340C6265}"/>
          </ac:spMkLst>
        </pc:spChg>
        <pc:picChg chg="add mod">
          <ac:chgData name="Cenz WONG" userId="c6bad162-65e1-4548-8a88-d4e2239d84a0" providerId="ADAL" clId="{4D40A2E7-C4F3-43F8-A3A4-DF0D76E23162}" dt="2021-12-15T02:50:37.031" v="1290" actId="1076"/>
          <ac:picMkLst>
            <pc:docMk/>
            <pc:sldMk cId="894538764" sldId="334"/>
            <ac:picMk id="8" creationId="{90BE7A1E-7B08-4C59-8B80-1B29B0D8445C}"/>
          </ac:picMkLst>
        </pc:picChg>
        <pc:picChg chg="add mod modCrop">
          <ac:chgData name="Cenz WONG" userId="c6bad162-65e1-4548-8a88-d4e2239d84a0" providerId="ADAL" clId="{4D40A2E7-C4F3-43F8-A3A4-DF0D76E23162}" dt="2021-12-15T02:50:33.073" v="1289" actId="1076"/>
          <ac:picMkLst>
            <pc:docMk/>
            <pc:sldMk cId="894538764" sldId="334"/>
            <ac:picMk id="10" creationId="{D6AB2A87-3ACF-4E85-AED6-023290C6FFC8}"/>
          </ac:picMkLst>
        </pc:picChg>
      </pc:sldChg>
      <pc:sldChg chg="addSp delSp modSp mod ord modTransition modClrScheme chgLayout">
        <pc:chgData name="Cenz WONG" userId="c6bad162-65e1-4548-8a88-d4e2239d84a0" providerId="ADAL" clId="{4D40A2E7-C4F3-43F8-A3A4-DF0D76E23162}" dt="2021-12-15T15:56:19.321" v="2278"/>
        <pc:sldMkLst>
          <pc:docMk/>
          <pc:sldMk cId="3840717863" sldId="335"/>
        </pc:sldMkLst>
        <pc:spChg chg="add mod">
          <ac:chgData name="Cenz WONG" userId="c6bad162-65e1-4548-8a88-d4e2239d84a0" providerId="ADAL" clId="{4D40A2E7-C4F3-43F8-A3A4-DF0D76E23162}" dt="2021-12-15T06:41:50.803" v="2191" actId="1076"/>
          <ac:spMkLst>
            <pc:docMk/>
            <pc:sldMk cId="3840717863" sldId="335"/>
            <ac:spMk id="2" creationId="{1BEDA306-8787-4665-9A87-DD4E15E5529C}"/>
          </ac:spMkLst>
        </pc:spChg>
        <pc:spChg chg="del mod ord">
          <ac:chgData name="Cenz WONG" userId="c6bad162-65e1-4548-8a88-d4e2239d84a0" providerId="ADAL" clId="{4D40A2E7-C4F3-43F8-A3A4-DF0D76E23162}" dt="2021-12-14T08:43:15.482" v="580" actId="700"/>
          <ac:spMkLst>
            <pc:docMk/>
            <pc:sldMk cId="3840717863" sldId="335"/>
            <ac:spMk id="2" creationId="{99B0C54B-725B-41E4-AA05-4BA41D732C68}"/>
          </ac:spMkLst>
        </pc:spChg>
        <pc:spChg chg="add del mod ord">
          <ac:chgData name="Cenz WONG" userId="c6bad162-65e1-4548-8a88-d4e2239d84a0" providerId="ADAL" clId="{4D40A2E7-C4F3-43F8-A3A4-DF0D76E23162}" dt="2021-12-14T08:43:24.294" v="581" actId="700"/>
          <ac:spMkLst>
            <pc:docMk/>
            <pc:sldMk cId="3840717863" sldId="335"/>
            <ac:spMk id="4" creationId="{532E432C-16B8-4819-B8FA-06106C22F7A4}"/>
          </ac:spMkLst>
        </pc:spChg>
        <pc:spChg chg="add del mod ord">
          <ac:chgData name="Cenz WONG" userId="c6bad162-65e1-4548-8a88-d4e2239d84a0" providerId="ADAL" clId="{4D40A2E7-C4F3-43F8-A3A4-DF0D76E23162}" dt="2021-12-14T08:43:32.521" v="582" actId="700"/>
          <ac:spMkLst>
            <pc:docMk/>
            <pc:sldMk cId="3840717863" sldId="335"/>
            <ac:spMk id="5" creationId="{C22321E2-F242-48B1-BCFA-333A2AED734C}"/>
          </ac:spMkLst>
        </pc:spChg>
        <pc:spChg chg="add del mod ord">
          <ac:chgData name="Cenz WONG" userId="c6bad162-65e1-4548-8a88-d4e2239d84a0" providerId="ADAL" clId="{4D40A2E7-C4F3-43F8-A3A4-DF0D76E23162}" dt="2021-12-14T08:43:39.512" v="583" actId="700"/>
          <ac:spMkLst>
            <pc:docMk/>
            <pc:sldMk cId="3840717863" sldId="335"/>
            <ac:spMk id="6" creationId="{33BC412A-5AA8-40D9-84DF-C96B2A33E1E9}"/>
          </ac:spMkLst>
        </pc:spChg>
        <pc:spChg chg="add del mod ord">
          <ac:chgData name="Cenz WONG" userId="c6bad162-65e1-4548-8a88-d4e2239d84a0" providerId="ADAL" clId="{4D40A2E7-C4F3-43F8-A3A4-DF0D76E23162}" dt="2021-12-14T08:43:47.154" v="584" actId="700"/>
          <ac:spMkLst>
            <pc:docMk/>
            <pc:sldMk cId="3840717863" sldId="335"/>
            <ac:spMk id="7" creationId="{6205648A-F242-4887-953E-36357CD025C4}"/>
          </ac:spMkLst>
        </pc:spChg>
        <pc:spChg chg="add mod ord">
          <ac:chgData name="Cenz WONG" userId="c6bad162-65e1-4548-8a88-d4e2239d84a0" providerId="ADAL" clId="{4D40A2E7-C4F3-43F8-A3A4-DF0D76E23162}" dt="2021-12-15T06:37:17.663" v="2169" actId="20577"/>
          <ac:spMkLst>
            <pc:docMk/>
            <pc:sldMk cId="3840717863" sldId="335"/>
            <ac:spMk id="8" creationId="{6C0E4FB9-AE39-42A4-8FAC-FD6B809F9513}"/>
          </ac:spMkLst>
        </pc:spChg>
        <pc:picChg chg="add mod">
          <ac:chgData name="Cenz WONG" userId="c6bad162-65e1-4548-8a88-d4e2239d84a0" providerId="ADAL" clId="{4D40A2E7-C4F3-43F8-A3A4-DF0D76E23162}" dt="2021-12-14T08:43:52.098" v="585" actId="1076"/>
          <ac:picMkLst>
            <pc:docMk/>
            <pc:sldMk cId="3840717863" sldId="335"/>
            <ac:picMk id="3" creationId="{2012761B-9904-40E8-A5DD-4696622958BA}"/>
          </ac:picMkLst>
        </pc:picChg>
        <pc:picChg chg="add mod">
          <ac:chgData name="Cenz WONG" userId="c6bad162-65e1-4548-8a88-d4e2239d84a0" providerId="ADAL" clId="{4D40A2E7-C4F3-43F8-A3A4-DF0D76E23162}" dt="2021-12-15T06:40:45.095" v="2174" actId="1076"/>
          <ac:picMkLst>
            <pc:docMk/>
            <pc:sldMk cId="3840717863" sldId="335"/>
            <ac:picMk id="12290" creationId="{42F39DA9-9DC1-4625-BF4A-C98271E37D28}"/>
          </ac:picMkLst>
        </pc:picChg>
      </pc:sldChg>
      <pc:sldChg chg="addSp modSp mod modTransition modAnim">
        <pc:chgData name="Cenz WONG" userId="c6bad162-65e1-4548-8a88-d4e2239d84a0" providerId="ADAL" clId="{4D40A2E7-C4F3-43F8-A3A4-DF0D76E23162}" dt="2021-12-15T15:56:19.321" v="2278"/>
        <pc:sldMkLst>
          <pc:docMk/>
          <pc:sldMk cId="741470314" sldId="336"/>
        </pc:sldMkLst>
        <pc:spChg chg="add mod">
          <ac:chgData name="Cenz WONG" userId="c6bad162-65e1-4548-8a88-d4e2239d84a0" providerId="ADAL" clId="{4D40A2E7-C4F3-43F8-A3A4-DF0D76E23162}" dt="2021-12-14T08:39:07.641" v="559" actId="20577"/>
          <ac:spMkLst>
            <pc:docMk/>
            <pc:sldMk cId="741470314" sldId="336"/>
            <ac:spMk id="7" creationId="{7203A837-F959-4770-AB61-3DA82B2DA0D2}"/>
          </ac:spMkLst>
        </pc:spChg>
        <pc:spChg chg="add mod">
          <ac:chgData name="Cenz WONG" userId="c6bad162-65e1-4548-8a88-d4e2239d84a0" providerId="ADAL" clId="{4D40A2E7-C4F3-43F8-A3A4-DF0D76E23162}" dt="2021-12-14T08:31:54.191" v="62" actId="20577"/>
          <ac:spMkLst>
            <pc:docMk/>
            <pc:sldMk cId="741470314" sldId="336"/>
            <ac:spMk id="8" creationId="{C34D3F61-CD21-48EE-8375-85201250784A}"/>
          </ac:spMkLst>
        </pc:spChg>
        <pc:picChg chg="add mod">
          <ac:chgData name="Cenz WONG" userId="c6bad162-65e1-4548-8a88-d4e2239d84a0" providerId="ADAL" clId="{4D40A2E7-C4F3-43F8-A3A4-DF0D76E23162}" dt="2021-12-14T08:50:00.336" v="666" actId="1076"/>
          <ac:picMkLst>
            <pc:docMk/>
            <pc:sldMk cId="741470314" sldId="336"/>
            <ac:picMk id="9" creationId="{27791CD7-3F85-478D-B592-D2E47973866C}"/>
          </ac:picMkLst>
        </pc:picChg>
      </pc:sldChg>
      <pc:sldChg chg="addSp delSp modSp del">
        <pc:chgData name="Cenz WONG" userId="c6bad162-65e1-4548-8a88-d4e2239d84a0" providerId="ADAL" clId="{4D40A2E7-C4F3-43F8-A3A4-DF0D76E23162}" dt="2021-12-14T08:45:16.760" v="652" actId="47"/>
        <pc:sldMkLst>
          <pc:docMk/>
          <pc:sldMk cId="266730715" sldId="337"/>
        </pc:sldMkLst>
        <pc:picChg chg="add del mod">
          <ac:chgData name="Cenz WONG" userId="c6bad162-65e1-4548-8a88-d4e2239d84a0" providerId="ADAL" clId="{4D40A2E7-C4F3-43F8-A3A4-DF0D76E23162}" dt="2021-12-14T08:30:06.182" v="30" actId="478"/>
          <ac:picMkLst>
            <pc:docMk/>
            <pc:sldMk cId="266730715" sldId="337"/>
            <ac:picMk id="1026" creationId="{525BAC1E-E2EA-48A6-89A5-85A644B65C23}"/>
          </ac:picMkLst>
        </pc:picChg>
        <pc:picChg chg="add del mod">
          <ac:chgData name="Cenz WONG" userId="c6bad162-65e1-4548-8a88-d4e2239d84a0" providerId="ADAL" clId="{4D40A2E7-C4F3-43F8-A3A4-DF0D76E23162}" dt="2021-12-14T08:39:46.061" v="565" actId="21"/>
          <ac:picMkLst>
            <pc:docMk/>
            <pc:sldMk cId="266730715" sldId="337"/>
            <ac:picMk id="1028" creationId="{5018D144-8F1E-4515-BDFE-BB38314E1905}"/>
          </ac:picMkLst>
        </pc:picChg>
      </pc:sldChg>
      <pc:sldChg chg="modTransition">
        <pc:chgData name="Cenz WONG" userId="c6bad162-65e1-4548-8a88-d4e2239d84a0" providerId="ADAL" clId="{4D40A2E7-C4F3-43F8-A3A4-DF0D76E23162}" dt="2021-12-15T15:56:19.321" v="2278"/>
        <pc:sldMkLst>
          <pc:docMk/>
          <pc:sldMk cId="4075217077" sldId="5308"/>
        </pc:sldMkLst>
      </pc:sldChg>
      <pc:sldChg chg="addSp delSp modSp new mod modTransition">
        <pc:chgData name="Cenz WONG" userId="c6bad162-65e1-4548-8a88-d4e2239d84a0" providerId="ADAL" clId="{4D40A2E7-C4F3-43F8-A3A4-DF0D76E23162}" dt="2021-12-15T15:56:19.321" v="2278"/>
        <pc:sldMkLst>
          <pc:docMk/>
          <pc:sldMk cId="21126427" sldId="5309"/>
        </pc:sldMkLst>
        <pc:spChg chg="add mod">
          <ac:chgData name="Cenz WONG" userId="c6bad162-65e1-4548-8a88-d4e2239d84a0" providerId="ADAL" clId="{4D40A2E7-C4F3-43F8-A3A4-DF0D76E23162}" dt="2021-12-14T08:44:08.579" v="597"/>
          <ac:spMkLst>
            <pc:docMk/>
            <pc:sldMk cId="21126427" sldId="5309"/>
            <ac:spMk id="3" creationId="{356E17DF-5B70-4799-A240-D1425ECA669F}"/>
          </ac:spMkLst>
        </pc:spChg>
        <pc:spChg chg="add mod">
          <ac:chgData name="Cenz WONG" userId="c6bad162-65e1-4548-8a88-d4e2239d84a0" providerId="ADAL" clId="{4D40A2E7-C4F3-43F8-A3A4-DF0D76E23162}" dt="2021-12-14T08:44:08.585" v="609"/>
          <ac:spMkLst>
            <pc:docMk/>
            <pc:sldMk cId="21126427" sldId="5309"/>
            <ac:spMk id="4" creationId="{22600B88-40EC-4369-9B7D-0251C366ABB2}"/>
          </ac:spMkLst>
        </pc:spChg>
        <pc:graphicFrameChg chg="add modGraphic">
          <ac:chgData name="Cenz WONG" userId="c6bad162-65e1-4548-8a88-d4e2239d84a0" providerId="ADAL" clId="{4D40A2E7-C4F3-43F8-A3A4-DF0D76E23162}" dt="2021-12-15T06:18:32.222" v="2138" actId="27309"/>
          <ac:graphicFrameMkLst>
            <pc:docMk/>
            <pc:sldMk cId="21126427" sldId="5309"/>
            <ac:graphicFrameMk id="6" creationId="{486D84F7-1FCD-44BD-B213-4A9CC40A374B}"/>
          </ac:graphicFrameMkLst>
        </pc:graphicFrameChg>
        <pc:picChg chg="add mod">
          <ac:chgData name="Cenz WONG" userId="c6bad162-65e1-4548-8a88-d4e2239d84a0" providerId="ADAL" clId="{4D40A2E7-C4F3-43F8-A3A4-DF0D76E23162}" dt="2021-12-15T05:53:00.131" v="1872" actId="1076"/>
          <ac:picMkLst>
            <pc:docMk/>
            <pc:sldMk cId="21126427" sldId="5309"/>
            <ac:picMk id="10242" creationId="{A5722DF0-F509-4736-8A81-64477F1DEB70}"/>
          </ac:picMkLst>
        </pc:picChg>
        <pc:picChg chg="add del mod">
          <ac:chgData name="Cenz WONG" userId="c6bad162-65e1-4548-8a88-d4e2239d84a0" providerId="ADAL" clId="{4D40A2E7-C4F3-43F8-A3A4-DF0D76E23162}" dt="2021-12-15T04:31:43.721" v="1853" actId="478"/>
          <ac:picMkLst>
            <pc:docMk/>
            <pc:sldMk cId="21126427" sldId="5309"/>
            <ac:picMk id="10244" creationId="{2854EE00-2DAA-4AE5-8B05-C55F95D04FCD}"/>
          </ac:picMkLst>
        </pc:picChg>
        <pc:picChg chg="add mod">
          <ac:chgData name="Cenz WONG" userId="c6bad162-65e1-4548-8a88-d4e2239d84a0" providerId="ADAL" clId="{4D40A2E7-C4F3-43F8-A3A4-DF0D76E23162}" dt="2021-12-15T05:53:00.131" v="1872" actId="1076"/>
          <ac:picMkLst>
            <pc:docMk/>
            <pc:sldMk cId="21126427" sldId="5309"/>
            <ac:picMk id="10246" creationId="{D4CC0FF0-07A4-494F-B63D-F3C0291C54C0}"/>
          </ac:picMkLst>
        </pc:picChg>
        <pc:picChg chg="add del mod">
          <ac:chgData name="Cenz WONG" userId="c6bad162-65e1-4548-8a88-d4e2239d84a0" providerId="ADAL" clId="{4D40A2E7-C4F3-43F8-A3A4-DF0D76E23162}" dt="2021-12-15T04:34:12.251" v="1864" actId="478"/>
          <ac:picMkLst>
            <pc:docMk/>
            <pc:sldMk cId="21126427" sldId="5309"/>
            <ac:picMk id="10248" creationId="{05C331B5-3297-45EE-A261-D75E5A69D3E7}"/>
          </ac:picMkLst>
        </pc:picChg>
        <pc:picChg chg="add mod">
          <ac:chgData name="Cenz WONG" userId="c6bad162-65e1-4548-8a88-d4e2239d84a0" providerId="ADAL" clId="{4D40A2E7-C4F3-43F8-A3A4-DF0D76E23162}" dt="2021-12-15T05:53:00.131" v="1872" actId="1076"/>
          <ac:picMkLst>
            <pc:docMk/>
            <pc:sldMk cId="21126427" sldId="5309"/>
            <ac:picMk id="10250" creationId="{A56FFDD4-92C0-41A5-B88A-3E73EABDB19E}"/>
          </ac:picMkLst>
        </pc:picChg>
      </pc:sldChg>
      <pc:sldChg chg="addSp delSp modSp new mod ord modTransition modClrScheme chgLayout">
        <pc:chgData name="Cenz WONG" userId="c6bad162-65e1-4548-8a88-d4e2239d84a0" providerId="ADAL" clId="{4D40A2E7-C4F3-43F8-A3A4-DF0D76E23162}" dt="2021-12-15T15:56:19.321" v="2278"/>
        <pc:sldMkLst>
          <pc:docMk/>
          <pc:sldMk cId="127751630" sldId="5310"/>
        </pc:sldMkLst>
        <pc:spChg chg="mod ord">
          <ac:chgData name="Cenz WONG" userId="c6bad162-65e1-4548-8a88-d4e2239d84a0" providerId="ADAL" clId="{4D40A2E7-C4F3-43F8-A3A4-DF0D76E23162}" dt="2021-12-15T02:25:45.530" v="1073" actId="700"/>
          <ac:spMkLst>
            <pc:docMk/>
            <pc:sldMk cId="127751630" sldId="5310"/>
            <ac:spMk id="2" creationId="{0778499C-18D3-475F-8B32-14A9A3AC35AC}"/>
          </ac:spMkLst>
        </pc:spChg>
        <pc:spChg chg="add del mod">
          <ac:chgData name="Cenz WONG" userId="c6bad162-65e1-4548-8a88-d4e2239d84a0" providerId="ADAL" clId="{4D40A2E7-C4F3-43F8-A3A4-DF0D76E23162}" dt="2021-12-15T02:02:31.217" v="905"/>
          <ac:spMkLst>
            <pc:docMk/>
            <pc:sldMk cId="127751630" sldId="5310"/>
            <ac:spMk id="3" creationId="{820C875F-F4D0-47DE-9451-91D46838276F}"/>
          </ac:spMkLst>
        </pc:spChg>
        <pc:spChg chg="add del mod">
          <ac:chgData name="Cenz WONG" userId="c6bad162-65e1-4548-8a88-d4e2239d84a0" providerId="ADAL" clId="{4D40A2E7-C4F3-43F8-A3A4-DF0D76E23162}" dt="2021-12-15T02:02:31.217" v="905"/>
          <ac:spMkLst>
            <pc:docMk/>
            <pc:sldMk cId="127751630" sldId="5310"/>
            <ac:spMk id="5" creationId="{445C254A-69DF-4409-9D2B-795038DBFEAC}"/>
          </ac:spMkLst>
        </pc:spChg>
        <pc:spChg chg="add del mod ord">
          <ac:chgData name="Cenz WONG" userId="c6bad162-65e1-4548-8a88-d4e2239d84a0" providerId="ADAL" clId="{4D40A2E7-C4F3-43F8-A3A4-DF0D76E23162}" dt="2021-12-15T02:25:45.530" v="1073" actId="700"/>
          <ac:spMkLst>
            <pc:docMk/>
            <pc:sldMk cId="127751630" sldId="5310"/>
            <ac:spMk id="6" creationId="{22F893A8-ABD9-4D67-9A29-E49736995023}"/>
          </ac:spMkLst>
        </pc:spChg>
        <pc:spChg chg="add del">
          <ac:chgData name="Cenz WONG" userId="c6bad162-65e1-4548-8a88-d4e2239d84a0" providerId="ADAL" clId="{4D40A2E7-C4F3-43F8-A3A4-DF0D76E23162}" dt="2021-12-14T09:02:02.853" v="692"/>
          <ac:spMkLst>
            <pc:docMk/>
            <pc:sldMk cId="127751630" sldId="5310"/>
            <ac:spMk id="6" creationId="{937EAFF7-D150-426B-8041-05018824F529}"/>
          </ac:spMkLst>
        </pc:spChg>
        <pc:spChg chg="add del mod ord">
          <ac:chgData name="Cenz WONG" userId="c6bad162-65e1-4548-8a88-d4e2239d84a0" providerId="ADAL" clId="{4D40A2E7-C4F3-43F8-A3A4-DF0D76E23162}" dt="2021-12-15T02:03:58.034" v="908" actId="700"/>
          <ac:spMkLst>
            <pc:docMk/>
            <pc:sldMk cId="127751630" sldId="5310"/>
            <ac:spMk id="8" creationId="{4F80717D-9A84-403A-A56B-E35ABEAAAD91}"/>
          </ac:spMkLst>
        </pc:spChg>
        <pc:spChg chg="add del mod ord">
          <ac:chgData name="Cenz WONG" userId="c6bad162-65e1-4548-8a88-d4e2239d84a0" providerId="ADAL" clId="{4D40A2E7-C4F3-43F8-A3A4-DF0D76E23162}" dt="2021-12-15T02:03:58.034" v="908" actId="700"/>
          <ac:spMkLst>
            <pc:docMk/>
            <pc:sldMk cId="127751630" sldId="5310"/>
            <ac:spMk id="9" creationId="{3006010E-0314-40E8-AB12-73B06AEF9FB2}"/>
          </ac:spMkLst>
        </pc:spChg>
        <pc:spChg chg="add del mod ord">
          <ac:chgData name="Cenz WONG" userId="c6bad162-65e1-4548-8a88-d4e2239d84a0" providerId="ADAL" clId="{4D40A2E7-C4F3-43F8-A3A4-DF0D76E23162}" dt="2021-12-15T02:25:22.916" v="1071" actId="700"/>
          <ac:spMkLst>
            <pc:docMk/>
            <pc:sldMk cId="127751630" sldId="5310"/>
            <ac:spMk id="11" creationId="{85F9C4F8-AE1E-468B-BB48-D67734D9DCB7}"/>
          </ac:spMkLst>
        </pc:spChg>
        <pc:spChg chg="add del mod ord">
          <ac:chgData name="Cenz WONG" userId="c6bad162-65e1-4548-8a88-d4e2239d84a0" providerId="ADAL" clId="{4D40A2E7-C4F3-43F8-A3A4-DF0D76E23162}" dt="2021-12-15T02:25:22.916" v="1071" actId="700"/>
          <ac:spMkLst>
            <pc:docMk/>
            <pc:sldMk cId="127751630" sldId="5310"/>
            <ac:spMk id="12" creationId="{E0A6F491-EA0E-4212-9C3A-4719F8956D4B}"/>
          </ac:spMkLst>
        </pc:spChg>
        <pc:spChg chg="add mod topLvl">
          <ac:chgData name="Cenz WONG" userId="c6bad162-65e1-4548-8a88-d4e2239d84a0" providerId="ADAL" clId="{4D40A2E7-C4F3-43F8-A3A4-DF0D76E23162}" dt="2021-12-15T02:29:16.918" v="1093" actId="165"/>
          <ac:spMkLst>
            <pc:docMk/>
            <pc:sldMk cId="127751630" sldId="5310"/>
            <ac:spMk id="13" creationId="{91E11D94-E3F5-4C9D-B679-ECC35D6E06FD}"/>
          </ac:spMkLst>
        </pc:spChg>
        <pc:spChg chg="add mod topLvl">
          <ac:chgData name="Cenz WONG" userId="c6bad162-65e1-4548-8a88-d4e2239d84a0" providerId="ADAL" clId="{4D40A2E7-C4F3-43F8-A3A4-DF0D76E23162}" dt="2021-12-15T02:31:27.796" v="1121" actId="14100"/>
          <ac:spMkLst>
            <pc:docMk/>
            <pc:sldMk cId="127751630" sldId="5310"/>
            <ac:spMk id="14" creationId="{1A48C4CF-6514-406A-8321-C4665DF55C77}"/>
          </ac:spMkLst>
        </pc:spChg>
        <pc:spChg chg="add mod ord">
          <ac:chgData name="Cenz WONG" userId="c6bad162-65e1-4548-8a88-d4e2239d84a0" providerId="ADAL" clId="{4D40A2E7-C4F3-43F8-A3A4-DF0D76E23162}" dt="2021-12-15T02:30:30.868" v="1109" actId="20577"/>
          <ac:spMkLst>
            <pc:docMk/>
            <pc:sldMk cId="127751630" sldId="5310"/>
            <ac:spMk id="15" creationId="{98619E21-1127-4B08-B886-5E3425B49BB5}"/>
          </ac:spMkLst>
        </pc:spChg>
        <pc:spChg chg="add del mod ord">
          <ac:chgData name="Cenz WONG" userId="c6bad162-65e1-4548-8a88-d4e2239d84a0" providerId="ADAL" clId="{4D40A2E7-C4F3-43F8-A3A4-DF0D76E23162}" dt="2021-12-15T02:25:49.727" v="1074" actId="478"/>
          <ac:spMkLst>
            <pc:docMk/>
            <pc:sldMk cId="127751630" sldId="5310"/>
            <ac:spMk id="16" creationId="{0DDE43B8-BD32-41F2-B6F4-B0585F5F29D7}"/>
          </ac:spMkLst>
        </pc:spChg>
        <pc:spChg chg="add mod topLvl">
          <ac:chgData name="Cenz WONG" userId="c6bad162-65e1-4548-8a88-d4e2239d84a0" providerId="ADAL" clId="{4D40A2E7-C4F3-43F8-A3A4-DF0D76E23162}" dt="2021-12-15T02:29:16.918" v="1093" actId="165"/>
          <ac:spMkLst>
            <pc:docMk/>
            <pc:sldMk cId="127751630" sldId="5310"/>
            <ac:spMk id="23" creationId="{4E909FE2-348A-4E8F-9C68-84ECC976A15F}"/>
          </ac:spMkLst>
        </pc:spChg>
        <pc:spChg chg="add mod topLvl">
          <ac:chgData name="Cenz WONG" userId="c6bad162-65e1-4548-8a88-d4e2239d84a0" providerId="ADAL" clId="{4D40A2E7-C4F3-43F8-A3A4-DF0D76E23162}" dt="2021-12-15T02:29:16.918" v="1093" actId="165"/>
          <ac:spMkLst>
            <pc:docMk/>
            <pc:sldMk cId="127751630" sldId="5310"/>
            <ac:spMk id="24" creationId="{8FF8C548-3ED5-4C26-9F16-8EF9CE0C8B69}"/>
          </ac:spMkLst>
        </pc:spChg>
        <pc:spChg chg="add del mod topLvl">
          <ac:chgData name="Cenz WONG" userId="c6bad162-65e1-4548-8a88-d4e2239d84a0" providerId="ADAL" clId="{4D40A2E7-C4F3-43F8-A3A4-DF0D76E23162}" dt="2021-12-15T06:13:39.226" v="2069" actId="478"/>
          <ac:spMkLst>
            <pc:docMk/>
            <pc:sldMk cId="127751630" sldId="5310"/>
            <ac:spMk id="25" creationId="{63B6D532-DB24-405E-B862-3CD4AB59558E}"/>
          </ac:spMkLst>
        </pc:spChg>
        <pc:spChg chg="add del mod topLvl">
          <ac:chgData name="Cenz WONG" userId="c6bad162-65e1-4548-8a88-d4e2239d84a0" providerId="ADAL" clId="{4D40A2E7-C4F3-43F8-A3A4-DF0D76E23162}" dt="2021-12-15T06:13:57.992" v="2073" actId="478"/>
          <ac:spMkLst>
            <pc:docMk/>
            <pc:sldMk cId="127751630" sldId="5310"/>
            <ac:spMk id="26" creationId="{38EDF3CC-9C37-4B2B-9838-C49F1871B335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28" creationId="{0A32C3B0-4193-405B-A56F-FB3B9CB576E2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29" creationId="{CD772474-1656-45EE-A7AC-4A47FF90EE2A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0" creationId="{FEBA7E7A-C3B4-49AB-B3A5-85B9F36E996D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1" creationId="{89481637-67FB-4E15-8894-AE962C1A7345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2" creationId="{E637158C-54C4-47C2-833D-FF36D7B0FEA2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3" creationId="{101D4A5B-B734-4DCD-83FA-F1DBD09127C0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4" creationId="{DBFC7210-7A55-4F40-A4E4-489A09CC8B60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5" creationId="{7121A5CE-E666-4357-B646-CD68F1E9AF91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6" creationId="{F28C2CB9-2578-4011-8A48-33507CA294D7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7" creationId="{FA614D6A-8742-4A5E-9F62-822A44CB3968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8" creationId="{D31B085F-3756-4853-8A19-62202E761038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39" creationId="{D2688932-0396-40C5-8171-6089868622AD}"/>
          </ac:spMkLst>
        </pc:spChg>
        <pc:spChg chg="mod">
          <ac:chgData name="Cenz WONG" userId="c6bad162-65e1-4548-8a88-d4e2239d84a0" providerId="ADAL" clId="{4D40A2E7-C4F3-43F8-A3A4-DF0D76E23162}" dt="2021-12-15T05:57:30.582" v="1892" actId="1076"/>
          <ac:spMkLst>
            <pc:docMk/>
            <pc:sldMk cId="127751630" sldId="5310"/>
            <ac:spMk id="40" creationId="{BF90250C-7B77-498F-A641-D6CDC4F1172E}"/>
          </ac:spMkLst>
        </pc:spChg>
        <pc:spChg chg="add del mod ord">
          <ac:chgData name="Cenz WONG" userId="c6bad162-65e1-4548-8a88-d4e2239d84a0" providerId="ADAL" clId="{4D40A2E7-C4F3-43F8-A3A4-DF0D76E23162}" dt="2021-12-15T02:25:22.101" v="1070"/>
          <ac:spMkLst>
            <pc:docMk/>
            <pc:sldMk cId="127751630" sldId="5310"/>
            <ac:spMk id="41" creationId="{B6A4751D-2A0D-4B60-AD16-301846AC77B1}"/>
          </ac:spMkLst>
        </pc:spChg>
        <pc:spChg chg="add mod ord">
          <ac:chgData name="Cenz WONG" userId="c6bad162-65e1-4548-8a88-d4e2239d84a0" providerId="ADAL" clId="{4D40A2E7-C4F3-43F8-A3A4-DF0D76E23162}" dt="2021-12-15T06:14:00.992" v="2075" actId="1076"/>
          <ac:spMkLst>
            <pc:docMk/>
            <pc:sldMk cId="127751630" sldId="5310"/>
            <ac:spMk id="49" creationId="{ABF8ABC9-5CEA-4F8B-B45A-D894D3E59F80}"/>
          </ac:spMkLst>
        </pc:spChg>
        <pc:spChg chg="add del mod">
          <ac:chgData name="Cenz WONG" userId="c6bad162-65e1-4548-8a88-d4e2239d84a0" providerId="ADAL" clId="{4D40A2E7-C4F3-43F8-A3A4-DF0D76E23162}" dt="2021-12-15T04:08:20.506" v="1576" actId="478"/>
          <ac:spMkLst>
            <pc:docMk/>
            <pc:sldMk cId="127751630" sldId="5310"/>
            <ac:spMk id="58" creationId="{38DC788F-A942-4F60-BF54-2B007DE75616}"/>
          </ac:spMkLst>
        </pc:spChg>
        <pc:spChg chg="add del">
          <ac:chgData name="Cenz WONG" userId="c6bad162-65e1-4548-8a88-d4e2239d84a0" providerId="ADAL" clId="{4D40A2E7-C4F3-43F8-A3A4-DF0D76E23162}" dt="2021-12-15T04:08:22.187" v="1578" actId="22"/>
          <ac:spMkLst>
            <pc:docMk/>
            <pc:sldMk cId="127751630" sldId="5310"/>
            <ac:spMk id="60" creationId="{F16ADF9C-5383-4F60-901E-0FCEB06E0FDC}"/>
          </ac:spMkLst>
        </pc:spChg>
        <pc:spChg chg="add mod">
          <ac:chgData name="Cenz WONG" userId="c6bad162-65e1-4548-8a88-d4e2239d84a0" providerId="ADAL" clId="{4D40A2E7-C4F3-43F8-A3A4-DF0D76E23162}" dt="2021-12-15T04:09:23.793" v="1595" actId="1076"/>
          <ac:spMkLst>
            <pc:docMk/>
            <pc:sldMk cId="127751630" sldId="5310"/>
            <ac:spMk id="62" creationId="{467A60B6-BFF1-4EB5-888D-323A2D66880B}"/>
          </ac:spMkLst>
        </pc:spChg>
        <pc:spChg chg="add mod">
          <ac:chgData name="Cenz WONG" userId="c6bad162-65e1-4548-8a88-d4e2239d84a0" providerId="ADAL" clId="{4D40A2E7-C4F3-43F8-A3A4-DF0D76E23162}" dt="2021-12-15T04:09:46.540" v="1602" actId="1076"/>
          <ac:spMkLst>
            <pc:docMk/>
            <pc:sldMk cId="127751630" sldId="5310"/>
            <ac:spMk id="63" creationId="{F652AE67-9645-4C0B-A904-F4FB180BC7AF}"/>
          </ac:spMkLst>
        </pc:spChg>
        <pc:spChg chg="add mod">
          <ac:chgData name="Cenz WONG" userId="c6bad162-65e1-4548-8a88-d4e2239d84a0" providerId="ADAL" clId="{4D40A2E7-C4F3-43F8-A3A4-DF0D76E23162}" dt="2021-12-15T06:14:07.202" v="2076" actId="1076"/>
          <ac:spMkLst>
            <pc:docMk/>
            <pc:sldMk cId="127751630" sldId="5310"/>
            <ac:spMk id="71" creationId="{D284AD5D-C900-40AC-AF6D-717DB7F2FD1C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75" creationId="{1356671D-2194-467B-B36F-CDFF98AE5290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76" creationId="{4646A5BA-81D1-40CA-A9BC-CAF3B6D53027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77" creationId="{2DAE050F-4C70-4D9D-8F1F-9F60EEA30D92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78" creationId="{8EDC28BB-AF55-4583-96DE-33C22BB9CC23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79" creationId="{0AD0B344-2106-49EE-B605-3C7FE56E909F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80" creationId="{614A2EA3-85B0-4685-8C9B-B8CBCE612B2A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81" creationId="{E0E35E9B-10FD-4BBB-B237-70F19D4609F2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82" creationId="{D2A9EBCC-9ADD-49C7-9467-FAC01A959747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83" creationId="{60FB49BE-96D5-4CDB-B4A5-9A5EB1280E33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84" creationId="{DD268A00-2F24-418B-A4AC-55BB7C4DD7A9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85" creationId="{16E3CA5F-9976-444D-A861-0C5108D01E78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86" creationId="{376B6663-9050-4BC5-9B06-613AD6B251E8}"/>
          </ac:spMkLst>
        </pc:spChg>
        <pc:spChg chg="mod">
          <ac:chgData name="Cenz WONG" userId="c6bad162-65e1-4548-8a88-d4e2239d84a0" providerId="ADAL" clId="{4D40A2E7-C4F3-43F8-A3A4-DF0D76E23162}" dt="2021-12-15T06:07:27.688" v="2023" actId="1076"/>
          <ac:spMkLst>
            <pc:docMk/>
            <pc:sldMk cId="127751630" sldId="5310"/>
            <ac:spMk id="87" creationId="{FB9B5A79-27EC-4E73-B53C-70F47C48A12F}"/>
          </ac:spMkLst>
        </pc:spChg>
        <pc:spChg chg="add mod">
          <ac:chgData name="Cenz WONG" userId="c6bad162-65e1-4548-8a88-d4e2239d84a0" providerId="ADAL" clId="{4D40A2E7-C4F3-43F8-A3A4-DF0D76E23162}" dt="2021-12-15T06:11:37.931" v="2048" actId="571"/>
          <ac:spMkLst>
            <pc:docMk/>
            <pc:sldMk cId="127751630" sldId="5310"/>
            <ac:spMk id="89" creationId="{4E7C6501-9B7F-4AE3-B844-20A39147C70C}"/>
          </ac:spMkLst>
        </pc:spChg>
        <pc:spChg chg="add mod">
          <ac:chgData name="Cenz WONG" userId="c6bad162-65e1-4548-8a88-d4e2239d84a0" providerId="ADAL" clId="{4D40A2E7-C4F3-43F8-A3A4-DF0D76E23162}" dt="2021-12-15T06:12:11.042" v="2059" actId="20577"/>
          <ac:spMkLst>
            <pc:docMk/>
            <pc:sldMk cId="127751630" sldId="5310"/>
            <ac:spMk id="90" creationId="{83A63160-5428-4D88-BA4F-4058BD6DAA99}"/>
          </ac:spMkLst>
        </pc:spChg>
        <pc:spChg chg="add mod">
          <ac:chgData name="Cenz WONG" userId="c6bad162-65e1-4548-8a88-d4e2239d84a0" providerId="ADAL" clId="{4D40A2E7-C4F3-43F8-A3A4-DF0D76E23162}" dt="2021-12-15T06:14:13.795" v="2080" actId="20577"/>
          <ac:spMkLst>
            <pc:docMk/>
            <pc:sldMk cId="127751630" sldId="5310"/>
            <ac:spMk id="91" creationId="{347AE7A1-8944-4832-B81F-A0F23AB13894}"/>
          </ac:spMkLst>
        </pc:spChg>
        <pc:grpChg chg="add del mod">
          <ac:chgData name="Cenz WONG" userId="c6bad162-65e1-4548-8a88-d4e2239d84a0" providerId="ADAL" clId="{4D40A2E7-C4F3-43F8-A3A4-DF0D76E23162}" dt="2021-12-15T02:29:16.918" v="1093" actId="165"/>
          <ac:grpSpMkLst>
            <pc:docMk/>
            <pc:sldMk cId="127751630" sldId="5310"/>
            <ac:grpSpMk id="19" creationId="{E88D6916-FA4C-452D-9A0B-16320AD6FECC}"/>
          </ac:grpSpMkLst>
        </pc:grpChg>
        <pc:grpChg chg="add mod topLvl">
          <ac:chgData name="Cenz WONG" userId="c6bad162-65e1-4548-8a88-d4e2239d84a0" providerId="ADAL" clId="{4D40A2E7-C4F3-43F8-A3A4-DF0D76E23162}" dt="2021-12-15T05:57:30.582" v="1892" actId="1076"/>
          <ac:grpSpMkLst>
            <pc:docMk/>
            <pc:sldMk cId="127751630" sldId="5310"/>
            <ac:grpSpMk id="27" creationId="{AE721EA8-3B78-4E04-A6C6-5D64237D096E}"/>
          </ac:grpSpMkLst>
        </pc:grpChg>
        <pc:grpChg chg="add mod">
          <ac:chgData name="Cenz WONG" userId="c6bad162-65e1-4548-8a88-d4e2239d84a0" providerId="ADAL" clId="{4D40A2E7-C4F3-43F8-A3A4-DF0D76E23162}" dt="2021-12-15T06:07:27.688" v="2023" actId="1076"/>
          <ac:grpSpMkLst>
            <pc:docMk/>
            <pc:sldMk cId="127751630" sldId="5310"/>
            <ac:grpSpMk id="74" creationId="{1109E52F-5AC4-45CC-ADA6-1933401DFAB8}"/>
          </ac:grpSpMkLst>
        </pc:grpChg>
        <pc:graphicFrameChg chg="add mod ord modGraphic">
          <ac:chgData name="Cenz WONG" userId="c6bad162-65e1-4548-8a88-d4e2239d84a0" providerId="ADAL" clId="{4D40A2E7-C4F3-43F8-A3A4-DF0D76E23162}" dt="2021-12-15T06:00:04.667" v="1906" actId="339"/>
          <ac:graphicFrameMkLst>
            <pc:docMk/>
            <pc:sldMk cId="127751630" sldId="5310"/>
            <ac:graphicFrameMk id="21" creationId="{DC918081-E483-47B5-B373-1CBDB8EC18FD}"/>
          </ac:graphicFrameMkLst>
        </pc:graphicFrameChg>
        <pc:graphicFrameChg chg="add del mod modGraphic">
          <ac:chgData name="Cenz WONG" userId="c6bad162-65e1-4548-8a88-d4e2239d84a0" providerId="ADAL" clId="{4D40A2E7-C4F3-43F8-A3A4-DF0D76E23162}" dt="2021-12-15T02:47:14.375" v="1223" actId="478"/>
          <ac:graphicFrameMkLst>
            <pc:docMk/>
            <pc:sldMk cId="127751630" sldId="5310"/>
            <ac:graphicFrameMk id="42" creationId="{A55DF034-7BE2-4EA5-8594-7CC6D4E91225}"/>
          </ac:graphicFrameMkLst>
        </pc:graphicFrameChg>
        <pc:graphicFrameChg chg="add mod ord modGraphic">
          <ac:chgData name="Cenz WONG" userId="c6bad162-65e1-4548-8a88-d4e2239d84a0" providerId="ADAL" clId="{4D40A2E7-C4F3-43F8-A3A4-DF0D76E23162}" dt="2021-12-15T06:00:09.172" v="1907" actId="339"/>
          <ac:graphicFrameMkLst>
            <pc:docMk/>
            <pc:sldMk cId="127751630" sldId="5310"/>
            <ac:graphicFrameMk id="44" creationId="{44693DD9-F58A-4D36-A661-250AC7D40E22}"/>
          </ac:graphicFrameMkLst>
        </pc:graphicFrameChg>
        <pc:graphicFrameChg chg="add mod ord modGraphic">
          <ac:chgData name="Cenz WONG" userId="c6bad162-65e1-4548-8a88-d4e2239d84a0" providerId="ADAL" clId="{4D40A2E7-C4F3-43F8-A3A4-DF0D76E23162}" dt="2021-12-15T15:54:01.643" v="2277" actId="166"/>
          <ac:graphicFrameMkLst>
            <pc:docMk/>
            <pc:sldMk cId="127751630" sldId="5310"/>
            <ac:graphicFrameMk id="46" creationId="{918D39FE-A905-4E1E-9480-51E7A408E1B3}"/>
          </ac:graphicFrameMkLst>
        </pc:graphicFrameChg>
        <pc:graphicFrameChg chg="add mod ord modGraphic">
          <ac:chgData name="Cenz WONG" userId="c6bad162-65e1-4548-8a88-d4e2239d84a0" providerId="ADAL" clId="{4D40A2E7-C4F3-43F8-A3A4-DF0D76E23162}" dt="2021-12-15T05:59:59.885" v="1905" actId="339"/>
          <ac:graphicFrameMkLst>
            <pc:docMk/>
            <pc:sldMk cId="127751630" sldId="5310"/>
            <ac:graphicFrameMk id="48" creationId="{9AB13476-853A-48A1-A7B2-BD5EF7AA650E}"/>
          </ac:graphicFrameMkLst>
        </pc:graphicFrameChg>
        <pc:graphicFrameChg chg="add mod ord modGraphic">
          <ac:chgData name="Cenz WONG" userId="c6bad162-65e1-4548-8a88-d4e2239d84a0" providerId="ADAL" clId="{4D40A2E7-C4F3-43F8-A3A4-DF0D76E23162}" dt="2021-12-15T06:13:53.004" v="2071" actId="1076"/>
          <ac:graphicFrameMkLst>
            <pc:docMk/>
            <pc:sldMk cId="127751630" sldId="5310"/>
            <ac:graphicFrameMk id="53" creationId="{DC354F89-2D27-43C5-A14B-7AE75A482D0F}"/>
          </ac:graphicFrameMkLst>
        </pc:graphicFrameChg>
        <pc:graphicFrameChg chg="add mod ord modGraphic">
          <ac:chgData name="Cenz WONG" userId="c6bad162-65e1-4548-8a88-d4e2239d84a0" providerId="ADAL" clId="{4D40A2E7-C4F3-43F8-A3A4-DF0D76E23162}" dt="2021-12-15T06:11:18.010" v="2046" actId="166"/>
          <ac:graphicFrameMkLst>
            <pc:docMk/>
            <pc:sldMk cId="127751630" sldId="5310"/>
            <ac:graphicFrameMk id="55" creationId="{21723191-3E6B-4C02-86B5-5DE4351E2846}"/>
          </ac:graphicFrameMkLst>
        </pc:graphicFrameChg>
        <pc:picChg chg="add del mod">
          <ac:chgData name="Cenz WONG" userId="c6bad162-65e1-4548-8a88-d4e2239d84a0" providerId="ADAL" clId="{4D40A2E7-C4F3-43F8-A3A4-DF0D76E23162}" dt="2021-12-14T08:59:27.923" v="681" actId="478"/>
          <ac:picMkLst>
            <pc:docMk/>
            <pc:sldMk cId="127751630" sldId="5310"/>
            <ac:picMk id="5" creationId="{FD0F0983-01DA-40B3-9995-661E37351336}"/>
          </ac:picMkLst>
        </pc:picChg>
        <pc:picChg chg="add mod topLvl modCrop">
          <ac:chgData name="Cenz WONG" userId="c6bad162-65e1-4548-8a88-d4e2239d84a0" providerId="ADAL" clId="{4D40A2E7-C4F3-43F8-A3A4-DF0D76E23162}" dt="2021-12-15T02:29:16.918" v="1093" actId="165"/>
          <ac:picMkLst>
            <pc:docMk/>
            <pc:sldMk cId="127751630" sldId="5310"/>
            <ac:picMk id="7" creationId="{0788C821-1D7D-4513-96A9-EA8D5E3B60DC}"/>
          </ac:picMkLst>
        </pc:picChg>
        <pc:picChg chg="add mod topLvl modCrop">
          <ac:chgData name="Cenz WONG" userId="c6bad162-65e1-4548-8a88-d4e2239d84a0" providerId="ADAL" clId="{4D40A2E7-C4F3-43F8-A3A4-DF0D76E23162}" dt="2021-12-15T02:34:16.460" v="1147" actId="1076"/>
          <ac:picMkLst>
            <pc:docMk/>
            <pc:sldMk cId="127751630" sldId="5310"/>
            <ac:picMk id="10" creationId="{916C9F8C-4421-460E-855D-3634CDE5925B}"/>
          </ac:picMkLst>
        </pc:picChg>
        <pc:picChg chg="add del mod ord topLvl modVis">
          <ac:chgData name="Cenz WONG" userId="c6bad162-65e1-4548-8a88-d4e2239d84a0" providerId="ADAL" clId="{4D40A2E7-C4F3-43F8-A3A4-DF0D76E23162}" dt="2021-12-15T02:33:57.944" v="1143" actId="478"/>
          <ac:picMkLst>
            <pc:docMk/>
            <pc:sldMk cId="127751630" sldId="5310"/>
            <ac:picMk id="18" creationId="{BFE1863A-D2DD-4CAA-B509-F9ECF5D1DB15}"/>
          </ac:picMkLst>
        </pc:picChg>
        <pc:picChg chg="add mod">
          <ac:chgData name="Cenz WONG" userId="c6bad162-65e1-4548-8a88-d4e2239d84a0" providerId="ADAL" clId="{4D40A2E7-C4F3-43F8-A3A4-DF0D76E23162}" dt="2021-12-15T04:20:46.927" v="1684" actId="1076"/>
          <ac:picMkLst>
            <pc:docMk/>
            <pc:sldMk cId="127751630" sldId="5310"/>
            <ac:picMk id="66" creationId="{DF6524EA-5A51-43CA-AE25-70A187D5BE63}"/>
          </ac:picMkLst>
        </pc:picChg>
        <pc:picChg chg="add mod">
          <ac:chgData name="Cenz WONG" userId="c6bad162-65e1-4548-8a88-d4e2239d84a0" providerId="ADAL" clId="{4D40A2E7-C4F3-43F8-A3A4-DF0D76E23162}" dt="2021-12-15T04:20:56.010" v="1686" actId="1076"/>
          <ac:picMkLst>
            <pc:docMk/>
            <pc:sldMk cId="127751630" sldId="5310"/>
            <ac:picMk id="67" creationId="{5A729362-BC10-466F-9293-C1B1143F804A}"/>
          </ac:picMkLst>
        </pc:picChg>
        <pc:picChg chg="add mod">
          <ac:chgData name="Cenz WONG" userId="c6bad162-65e1-4548-8a88-d4e2239d84a0" providerId="ADAL" clId="{4D40A2E7-C4F3-43F8-A3A4-DF0D76E23162}" dt="2021-12-15T04:19:26.735" v="1673" actId="1076"/>
          <ac:picMkLst>
            <pc:docMk/>
            <pc:sldMk cId="127751630" sldId="5310"/>
            <ac:picMk id="68" creationId="{E2E4B965-A3F4-4821-8382-B85A211EDA58}"/>
          </ac:picMkLst>
        </pc:picChg>
        <pc:picChg chg="add mod">
          <ac:chgData name="Cenz WONG" userId="c6bad162-65e1-4548-8a88-d4e2239d84a0" providerId="ADAL" clId="{4D40A2E7-C4F3-43F8-A3A4-DF0D76E23162}" dt="2021-12-15T04:20:08.594" v="1680" actId="1076"/>
          <ac:picMkLst>
            <pc:docMk/>
            <pc:sldMk cId="127751630" sldId="5310"/>
            <ac:picMk id="69" creationId="{9B86F49F-2AEA-49B2-BC1B-E2EFB5EB24F4}"/>
          </ac:picMkLst>
        </pc:picChg>
        <pc:picChg chg="add mod">
          <ac:chgData name="Cenz WONG" userId="c6bad162-65e1-4548-8a88-d4e2239d84a0" providerId="ADAL" clId="{4D40A2E7-C4F3-43F8-A3A4-DF0D76E23162}" dt="2021-12-15T04:20:14.630" v="1682" actId="14100"/>
          <ac:picMkLst>
            <pc:docMk/>
            <pc:sldMk cId="127751630" sldId="5310"/>
            <ac:picMk id="70" creationId="{B302E5F6-D6E8-494A-8C1C-AEFBE0D28CF2}"/>
          </ac:picMkLst>
        </pc:picChg>
        <pc:picChg chg="add del">
          <ac:chgData name="Cenz WONG" userId="c6bad162-65e1-4548-8a88-d4e2239d84a0" providerId="ADAL" clId="{4D40A2E7-C4F3-43F8-A3A4-DF0D76E23162}" dt="2021-12-15T02:06:24.460" v="919"/>
          <ac:picMkLst>
            <pc:docMk/>
            <pc:sldMk cId="127751630" sldId="5310"/>
            <ac:picMk id="1026" creationId="{38BDF4D5-8AAE-44A7-998D-BDA5C318E7B9}"/>
          </ac:picMkLst>
        </pc:picChg>
        <pc:picChg chg="add mod topLvl">
          <ac:chgData name="Cenz WONG" userId="c6bad162-65e1-4548-8a88-d4e2239d84a0" providerId="ADAL" clId="{4D40A2E7-C4F3-43F8-A3A4-DF0D76E23162}" dt="2021-12-15T02:34:16.460" v="1147" actId="1076"/>
          <ac:picMkLst>
            <pc:docMk/>
            <pc:sldMk cId="127751630" sldId="5310"/>
            <ac:picMk id="1028" creationId="{BC25AE25-B471-441D-9360-53C512864AA2}"/>
          </ac:picMkLst>
        </pc:picChg>
        <pc:picChg chg="add del mod">
          <ac:chgData name="Cenz WONG" userId="c6bad162-65e1-4548-8a88-d4e2239d84a0" providerId="ADAL" clId="{4D40A2E7-C4F3-43F8-A3A4-DF0D76E23162}" dt="2021-12-15T02:09:16.983" v="986" actId="478"/>
          <ac:picMkLst>
            <pc:docMk/>
            <pc:sldMk cId="127751630" sldId="5310"/>
            <ac:picMk id="1030" creationId="{2CE81B72-68E9-402A-8433-18AD87FBE96E}"/>
          </ac:picMkLst>
        </pc:picChg>
        <pc:picChg chg="add mod topLvl">
          <ac:chgData name="Cenz WONG" userId="c6bad162-65e1-4548-8a88-d4e2239d84a0" providerId="ADAL" clId="{4D40A2E7-C4F3-43F8-A3A4-DF0D76E23162}" dt="2021-12-15T06:13:47.296" v="2070" actId="1076"/>
          <ac:picMkLst>
            <pc:docMk/>
            <pc:sldMk cId="127751630" sldId="5310"/>
            <ac:picMk id="1032" creationId="{50B94CD7-9958-4F51-8819-7B66B595D862}"/>
          </ac:picMkLst>
        </pc:picChg>
        <pc:picChg chg="add del mod">
          <ac:chgData name="Cenz WONG" userId="c6bad162-65e1-4548-8a88-d4e2239d84a0" providerId="ADAL" clId="{4D40A2E7-C4F3-43F8-A3A4-DF0D76E23162}" dt="2021-12-14T08:59:17.123" v="678" actId="478"/>
          <ac:picMkLst>
            <pc:docMk/>
            <pc:sldMk cId="127751630" sldId="5310"/>
            <ac:picMk id="3074" creationId="{D6767070-A80F-4119-8E53-65775C174ED7}"/>
          </ac:picMkLst>
        </pc:picChg>
        <pc:picChg chg="add mod topLvl">
          <ac:chgData name="Cenz WONG" userId="c6bad162-65e1-4548-8a88-d4e2239d84a0" providerId="ADAL" clId="{4D40A2E7-C4F3-43F8-A3A4-DF0D76E23162}" dt="2021-12-15T02:31:33.744" v="1122" actId="1076"/>
          <ac:picMkLst>
            <pc:docMk/>
            <pc:sldMk cId="127751630" sldId="5310"/>
            <ac:picMk id="3076" creationId="{3791C305-9C9B-4163-A2EF-4581EE75685A}"/>
          </ac:picMkLst>
        </pc:picChg>
        <pc:picChg chg="add del mod">
          <ac:chgData name="Cenz WONG" userId="c6bad162-65e1-4548-8a88-d4e2239d84a0" providerId="ADAL" clId="{4D40A2E7-C4F3-43F8-A3A4-DF0D76E23162}" dt="2021-12-14T09:02:08.292" v="696" actId="478"/>
          <ac:picMkLst>
            <pc:docMk/>
            <pc:sldMk cId="127751630" sldId="5310"/>
            <ac:picMk id="3078" creationId="{F6818CF8-758D-413D-99D3-41ECD0859EDB}"/>
          </ac:picMkLst>
        </pc:picChg>
        <pc:picChg chg="add del mod">
          <ac:chgData name="Cenz WONG" userId="c6bad162-65e1-4548-8a88-d4e2239d84a0" providerId="ADAL" clId="{4D40A2E7-C4F3-43F8-A3A4-DF0D76E23162}" dt="2021-12-14T09:00:45.592" v="688" actId="478"/>
          <ac:picMkLst>
            <pc:docMk/>
            <pc:sldMk cId="127751630" sldId="5310"/>
            <ac:picMk id="3080" creationId="{D38B40AD-0C17-4C58-AE9C-5CC51E0BE511}"/>
          </ac:picMkLst>
        </pc:picChg>
        <pc:picChg chg="add mod topLvl">
          <ac:chgData name="Cenz WONG" userId="c6bad162-65e1-4548-8a88-d4e2239d84a0" providerId="ADAL" clId="{4D40A2E7-C4F3-43F8-A3A4-DF0D76E23162}" dt="2021-12-15T06:14:26.230" v="2084" actId="1076"/>
          <ac:picMkLst>
            <pc:docMk/>
            <pc:sldMk cId="127751630" sldId="5310"/>
            <ac:picMk id="3082" creationId="{0F06F182-639D-4CA1-BA52-E9F96B74B438}"/>
          </ac:picMkLst>
        </pc:picChg>
        <pc:picChg chg="add del">
          <ac:chgData name="Cenz WONG" userId="c6bad162-65e1-4548-8a88-d4e2239d84a0" providerId="ADAL" clId="{4D40A2E7-C4F3-43F8-A3A4-DF0D76E23162}" dt="2021-12-14T09:02:38.151" v="698" actId="478"/>
          <ac:picMkLst>
            <pc:docMk/>
            <pc:sldMk cId="127751630" sldId="5310"/>
            <ac:picMk id="3086" creationId="{D5AFD61E-EC76-4380-A524-96077028CAED}"/>
          </ac:picMkLst>
        </pc:picChg>
        <pc:picChg chg="add mod topLvl">
          <ac:chgData name="Cenz WONG" userId="c6bad162-65e1-4548-8a88-d4e2239d84a0" providerId="ADAL" clId="{4D40A2E7-C4F3-43F8-A3A4-DF0D76E23162}" dt="2021-12-15T06:14:22.975" v="2083" actId="1076"/>
          <ac:picMkLst>
            <pc:docMk/>
            <pc:sldMk cId="127751630" sldId="5310"/>
            <ac:picMk id="3088" creationId="{6203ABE5-BDF6-4DD3-8280-E45D3A1EBA93}"/>
          </ac:picMkLst>
        </pc:picChg>
        <pc:picChg chg="add mod topLvl">
          <ac:chgData name="Cenz WONG" userId="c6bad162-65e1-4548-8a88-d4e2239d84a0" providerId="ADAL" clId="{4D40A2E7-C4F3-43F8-A3A4-DF0D76E23162}" dt="2021-12-15T06:25:30.827" v="2141" actId="1076"/>
          <ac:picMkLst>
            <pc:docMk/>
            <pc:sldMk cId="127751630" sldId="5310"/>
            <ac:picMk id="3090" creationId="{34E803B6-4C86-4804-9A03-95CE8E125E85}"/>
          </ac:picMkLst>
        </pc:picChg>
        <pc:cxnChg chg="add mod topLvl">
          <ac:chgData name="Cenz WONG" userId="c6bad162-65e1-4548-8a88-d4e2239d84a0" providerId="ADAL" clId="{4D40A2E7-C4F3-43F8-A3A4-DF0D76E23162}" dt="2021-12-15T05:59:21.365" v="1904" actId="1582"/>
          <ac:cxnSpMkLst>
            <pc:docMk/>
            <pc:sldMk cId="127751630" sldId="5310"/>
            <ac:cxnSpMk id="4" creationId="{05AD194C-2039-40D0-ACF5-77E9F6907EA7}"/>
          </ac:cxnSpMkLst>
        </pc:cxnChg>
      </pc:sldChg>
      <pc:sldChg chg="new del">
        <pc:chgData name="Cenz WONG" userId="c6bad162-65e1-4548-8a88-d4e2239d84a0" providerId="ADAL" clId="{4D40A2E7-C4F3-43F8-A3A4-DF0D76E23162}" dt="2021-12-14T08:45:18.262" v="653" actId="47"/>
        <pc:sldMkLst>
          <pc:docMk/>
          <pc:sldMk cId="1481753993" sldId="5310"/>
        </pc:sldMkLst>
      </pc:sldChg>
      <pc:sldChg chg="modSp add del">
        <pc:chgData name="Cenz WONG" userId="c6bad162-65e1-4548-8a88-d4e2239d84a0" providerId="ADAL" clId="{4D40A2E7-C4F3-43F8-A3A4-DF0D76E23162}" dt="2021-12-14T08:42:27.726" v="576" actId="47"/>
        <pc:sldMkLst>
          <pc:docMk/>
          <pc:sldMk cId="1363489720" sldId="5311"/>
        </pc:sldMkLst>
        <pc:spChg chg="mod">
          <ac:chgData name="Cenz WONG" userId="c6bad162-65e1-4548-8a88-d4e2239d84a0" providerId="ADAL" clId="{4D40A2E7-C4F3-43F8-A3A4-DF0D76E23162}" dt="2021-12-14T08:42:24.117" v="574"/>
          <ac:spMkLst>
            <pc:docMk/>
            <pc:sldMk cId="1363489720" sldId="5311"/>
            <ac:spMk id="2" creationId="{C065049E-08C3-4961-9F09-2335D70AA69E}"/>
          </ac:spMkLst>
        </pc:spChg>
      </pc:sldChg>
      <pc:sldChg chg="addSp delSp modSp new mod modTransition delAnim modAnim chgLayout">
        <pc:chgData name="Cenz WONG" userId="c6bad162-65e1-4548-8a88-d4e2239d84a0" providerId="ADAL" clId="{4D40A2E7-C4F3-43F8-A3A4-DF0D76E23162}" dt="2021-12-16T02:19:10.528" v="2281" actId="478"/>
        <pc:sldMkLst>
          <pc:docMk/>
          <pc:sldMk cId="2829114482" sldId="5311"/>
        </pc:sldMkLst>
        <pc:spChg chg="mod ord">
          <ac:chgData name="Cenz WONG" userId="c6bad162-65e1-4548-8a88-d4e2239d84a0" providerId="ADAL" clId="{4D40A2E7-C4F3-43F8-A3A4-DF0D76E23162}" dt="2021-12-15T02:30:58.472" v="1115" actId="700"/>
          <ac:spMkLst>
            <pc:docMk/>
            <pc:sldMk cId="2829114482" sldId="5311"/>
            <ac:spMk id="2" creationId="{E4EA7FE0-616A-4849-8580-309754BA509A}"/>
          </ac:spMkLst>
        </pc:spChg>
        <pc:spChg chg="add mod ord">
          <ac:chgData name="Cenz WONG" userId="c6bad162-65e1-4548-8a88-d4e2239d84a0" providerId="ADAL" clId="{4D40A2E7-C4F3-43F8-A3A4-DF0D76E23162}" dt="2021-12-15T02:49:00.991" v="1278" actId="20577"/>
          <ac:spMkLst>
            <pc:docMk/>
            <pc:sldMk cId="2829114482" sldId="5311"/>
            <ac:spMk id="3" creationId="{136C85EA-BB63-4E66-85DA-B262670A1BDD}"/>
          </ac:spMkLst>
        </pc:spChg>
        <pc:spChg chg="add del mod ord">
          <ac:chgData name="Cenz WONG" userId="c6bad162-65e1-4548-8a88-d4e2239d84a0" providerId="ADAL" clId="{4D40A2E7-C4F3-43F8-A3A4-DF0D76E23162}" dt="2021-12-15T02:43:23.636" v="1185" actId="478"/>
          <ac:spMkLst>
            <pc:docMk/>
            <pc:sldMk cId="2829114482" sldId="5311"/>
            <ac:spMk id="4" creationId="{1F6D4746-FB93-409D-810D-EA6216BAE5CC}"/>
          </ac:spMkLst>
        </pc:spChg>
        <pc:spChg chg="add mod ord">
          <ac:chgData name="Cenz WONG" userId="c6bad162-65e1-4548-8a88-d4e2239d84a0" providerId="ADAL" clId="{4D40A2E7-C4F3-43F8-A3A4-DF0D76E23162}" dt="2021-12-15T02:44:54.465" v="1195" actId="167"/>
          <ac:spMkLst>
            <pc:docMk/>
            <pc:sldMk cId="2829114482" sldId="5311"/>
            <ac:spMk id="8" creationId="{02521BE8-8846-451C-88BA-1D98C9B5E044}"/>
          </ac:spMkLst>
        </pc:spChg>
        <pc:picChg chg="add del mod">
          <ac:chgData name="Cenz WONG" userId="c6bad162-65e1-4548-8a88-d4e2239d84a0" providerId="ADAL" clId="{4D40A2E7-C4F3-43F8-A3A4-DF0D76E23162}" dt="2021-12-16T02:19:10.528" v="2281" actId="478"/>
          <ac:picMkLst>
            <pc:docMk/>
            <pc:sldMk cId="2829114482" sldId="5311"/>
            <ac:picMk id="4" creationId="{5469A5EA-3582-4159-A118-F4A7934246F4}"/>
          </ac:picMkLst>
        </pc:picChg>
        <pc:picChg chg="add mod">
          <ac:chgData name="Cenz WONG" userId="c6bad162-65e1-4548-8a88-d4e2239d84a0" providerId="ADAL" clId="{4D40A2E7-C4F3-43F8-A3A4-DF0D76E23162}" dt="2021-12-15T06:26:38.148" v="2143" actId="14100"/>
          <ac:picMkLst>
            <pc:docMk/>
            <pc:sldMk cId="2829114482" sldId="5311"/>
            <ac:picMk id="6" creationId="{EE9BBB2B-0430-4769-8C1F-03E912143FEB}"/>
          </ac:picMkLst>
        </pc:picChg>
        <pc:picChg chg="add mod">
          <ac:chgData name="Cenz WONG" userId="c6bad162-65e1-4548-8a88-d4e2239d84a0" providerId="ADAL" clId="{4D40A2E7-C4F3-43F8-A3A4-DF0D76E23162}" dt="2021-12-15T02:49:56.822" v="1281" actId="1076"/>
          <ac:picMkLst>
            <pc:docMk/>
            <pc:sldMk cId="2829114482" sldId="5311"/>
            <ac:picMk id="7" creationId="{B9C62571-F5E0-48D6-8A21-EE70FB7313C9}"/>
          </ac:picMkLst>
        </pc:picChg>
        <pc:picChg chg="add del mod">
          <ac:chgData name="Cenz WONG" userId="c6bad162-65e1-4548-8a88-d4e2239d84a0" providerId="ADAL" clId="{4D40A2E7-C4F3-43F8-A3A4-DF0D76E23162}" dt="2021-12-15T02:43:30.490" v="1189" actId="478"/>
          <ac:picMkLst>
            <pc:docMk/>
            <pc:sldMk cId="2829114482" sldId="5311"/>
            <ac:picMk id="5122" creationId="{5DE9530B-8185-4CA7-B0CD-7E2CC8F60867}"/>
          </ac:picMkLst>
        </pc:picChg>
      </pc:sldChg>
      <pc:sldChg chg="addSp delSp modSp new del mod modClrScheme chgLayout">
        <pc:chgData name="Cenz WONG" userId="c6bad162-65e1-4548-8a88-d4e2239d84a0" providerId="ADAL" clId="{4D40A2E7-C4F3-43F8-A3A4-DF0D76E23162}" dt="2021-12-14T08:43:01.424" v="579" actId="47"/>
        <pc:sldMkLst>
          <pc:docMk/>
          <pc:sldMk cId="3925238560" sldId="5311"/>
        </pc:sldMkLst>
        <pc:spChg chg="del mod ord">
          <ac:chgData name="Cenz WONG" userId="c6bad162-65e1-4548-8a88-d4e2239d84a0" providerId="ADAL" clId="{4D40A2E7-C4F3-43F8-A3A4-DF0D76E23162}" dt="2021-12-14T08:42:43.342" v="578" actId="700"/>
          <ac:spMkLst>
            <pc:docMk/>
            <pc:sldMk cId="3925238560" sldId="5311"/>
            <ac:spMk id="2" creationId="{F6278F8F-E1EE-4D55-A3BE-171CE1563D53}"/>
          </ac:spMkLst>
        </pc:spChg>
        <pc:spChg chg="add mod ord">
          <ac:chgData name="Cenz WONG" userId="c6bad162-65e1-4548-8a88-d4e2239d84a0" providerId="ADAL" clId="{4D40A2E7-C4F3-43F8-A3A4-DF0D76E23162}" dt="2021-12-14T08:42:43.342" v="578" actId="700"/>
          <ac:spMkLst>
            <pc:docMk/>
            <pc:sldMk cId="3925238560" sldId="5311"/>
            <ac:spMk id="3" creationId="{4BBF6F91-4F3E-4EAB-ADB3-60D0D53CEFD9}"/>
          </ac:spMkLst>
        </pc:spChg>
      </pc:sldChg>
      <pc:sldChg chg="addSp delSp modSp new mod modTransition chgLayout">
        <pc:chgData name="Cenz WONG" userId="c6bad162-65e1-4548-8a88-d4e2239d84a0" providerId="ADAL" clId="{4D40A2E7-C4F3-43F8-A3A4-DF0D76E23162}" dt="2021-12-15T15:56:19.321" v="2278"/>
        <pc:sldMkLst>
          <pc:docMk/>
          <pc:sldMk cId="1571966108" sldId="5312"/>
        </pc:sldMkLst>
        <pc:spChg chg="mod ord">
          <ac:chgData name="Cenz WONG" userId="c6bad162-65e1-4548-8a88-d4e2239d84a0" providerId="ADAL" clId="{4D40A2E7-C4F3-43F8-A3A4-DF0D76E23162}" dt="2021-12-15T02:31:05.663" v="1116" actId="700"/>
          <ac:spMkLst>
            <pc:docMk/>
            <pc:sldMk cId="1571966108" sldId="5312"/>
            <ac:spMk id="2" creationId="{BF97BCF0-C9A9-4ED3-BFE5-9F7DA22DDB94}"/>
          </ac:spMkLst>
        </pc:spChg>
        <pc:spChg chg="add mod ord">
          <ac:chgData name="Cenz WONG" userId="c6bad162-65e1-4548-8a88-d4e2239d84a0" providerId="ADAL" clId="{4D40A2E7-C4F3-43F8-A3A4-DF0D76E23162}" dt="2021-12-15T04:22:49.836" v="1713" actId="20577"/>
          <ac:spMkLst>
            <pc:docMk/>
            <pc:sldMk cId="1571966108" sldId="5312"/>
            <ac:spMk id="3" creationId="{43D50E9D-D634-4A56-93F0-44E950246599}"/>
          </ac:spMkLst>
        </pc:spChg>
        <pc:spChg chg="add del mod ord">
          <ac:chgData name="Cenz WONG" userId="c6bad162-65e1-4548-8a88-d4e2239d84a0" providerId="ADAL" clId="{4D40A2E7-C4F3-43F8-A3A4-DF0D76E23162}" dt="2021-12-15T02:46:41.877" v="1210" actId="478"/>
          <ac:spMkLst>
            <pc:docMk/>
            <pc:sldMk cId="1571966108" sldId="5312"/>
            <ac:spMk id="4" creationId="{A817EF97-46FB-48C1-9D00-768483DB5C36}"/>
          </ac:spMkLst>
        </pc:spChg>
        <pc:spChg chg="add mod ord">
          <ac:chgData name="Cenz WONG" userId="c6bad162-65e1-4548-8a88-d4e2239d84a0" providerId="ADAL" clId="{4D40A2E7-C4F3-43F8-A3A4-DF0D76E23162}" dt="2021-12-15T02:45:00.473" v="1197" actId="167"/>
          <ac:spMkLst>
            <pc:docMk/>
            <pc:sldMk cId="1571966108" sldId="5312"/>
            <ac:spMk id="6" creationId="{B12D5C50-F0F1-4EE9-8D78-62CDC4905B67}"/>
          </ac:spMkLst>
        </pc:spChg>
        <pc:picChg chg="add del mod">
          <ac:chgData name="Cenz WONG" userId="c6bad162-65e1-4548-8a88-d4e2239d84a0" providerId="ADAL" clId="{4D40A2E7-C4F3-43F8-A3A4-DF0D76E23162}" dt="2021-12-15T06:26:57.117" v="2144" actId="1076"/>
          <ac:picMkLst>
            <pc:docMk/>
            <pc:sldMk cId="1571966108" sldId="5312"/>
            <ac:picMk id="5" creationId="{83F764A9-FDCC-42D2-981E-24CB0BF8833E}"/>
          </ac:picMkLst>
        </pc:picChg>
        <pc:picChg chg="add mod">
          <ac:chgData name="Cenz WONG" userId="c6bad162-65e1-4548-8a88-d4e2239d84a0" providerId="ADAL" clId="{4D40A2E7-C4F3-43F8-A3A4-DF0D76E23162}" dt="2021-12-15T06:26:57.117" v="2144" actId="1076"/>
          <ac:picMkLst>
            <pc:docMk/>
            <pc:sldMk cId="1571966108" sldId="5312"/>
            <ac:picMk id="7" creationId="{AA550DBE-CECF-4D4E-868F-3FA2CEB28028}"/>
          </ac:picMkLst>
        </pc:picChg>
        <pc:picChg chg="add mod">
          <ac:chgData name="Cenz WONG" userId="c6bad162-65e1-4548-8a88-d4e2239d84a0" providerId="ADAL" clId="{4D40A2E7-C4F3-43F8-A3A4-DF0D76E23162}" dt="2021-12-15T06:28:16.619" v="2160" actId="1076"/>
          <ac:picMkLst>
            <pc:docMk/>
            <pc:sldMk cId="1571966108" sldId="5312"/>
            <ac:picMk id="3074" creationId="{90B3D944-DE64-49C3-BE17-2E9B39AC0DF3}"/>
          </ac:picMkLst>
        </pc:picChg>
        <pc:picChg chg="add del mod">
          <ac:chgData name="Cenz WONG" userId="c6bad162-65e1-4548-8a88-d4e2239d84a0" providerId="ADAL" clId="{4D40A2E7-C4F3-43F8-A3A4-DF0D76E23162}" dt="2021-12-14T09:26:15.399" v="822" actId="21"/>
          <ac:picMkLst>
            <pc:docMk/>
            <pc:sldMk cId="1571966108" sldId="5312"/>
            <ac:picMk id="6146" creationId="{A21374C4-8E54-4D3E-85FA-C064BDA37047}"/>
          </ac:picMkLst>
        </pc:picChg>
        <pc:picChg chg="add del mod">
          <ac:chgData name="Cenz WONG" userId="c6bad162-65e1-4548-8a88-d4e2239d84a0" providerId="ADAL" clId="{4D40A2E7-C4F3-43F8-A3A4-DF0D76E23162}" dt="2021-12-14T09:26:12.271" v="820" actId="21"/>
          <ac:picMkLst>
            <pc:docMk/>
            <pc:sldMk cId="1571966108" sldId="5312"/>
            <ac:picMk id="6148" creationId="{1CEFF9C8-3ADA-463D-BAAC-EC89708945B8}"/>
          </ac:picMkLst>
        </pc:picChg>
      </pc:sldChg>
      <pc:sldChg chg="addSp delSp modSp new del mod chgLayout">
        <pc:chgData name="Cenz WONG" userId="c6bad162-65e1-4548-8a88-d4e2239d84a0" providerId="ADAL" clId="{4D40A2E7-C4F3-43F8-A3A4-DF0D76E23162}" dt="2021-12-15T02:47:11.643" v="1222" actId="47"/>
        <pc:sldMkLst>
          <pc:docMk/>
          <pc:sldMk cId="2626111961" sldId="5313"/>
        </pc:sldMkLst>
        <pc:spChg chg="mod ord">
          <ac:chgData name="Cenz WONG" userId="c6bad162-65e1-4548-8a88-d4e2239d84a0" providerId="ADAL" clId="{4D40A2E7-C4F3-43F8-A3A4-DF0D76E23162}" dt="2021-12-15T02:31:05.663" v="1116" actId="700"/>
          <ac:spMkLst>
            <pc:docMk/>
            <pc:sldMk cId="2626111961" sldId="5313"/>
            <ac:spMk id="2" creationId="{3C922F51-3CAE-449E-9E50-F7F06B252CE7}"/>
          </ac:spMkLst>
        </pc:spChg>
        <pc:spChg chg="add mod ord">
          <ac:chgData name="Cenz WONG" userId="c6bad162-65e1-4548-8a88-d4e2239d84a0" providerId="ADAL" clId="{4D40A2E7-C4F3-43F8-A3A4-DF0D76E23162}" dt="2021-12-15T02:31:05.663" v="1116" actId="700"/>
          <ac:spMkLst>
            <pc:docMk/>
            <pc:sldMk cId="2626111961" sldId="5313"/>
            <ac:spMk id="4" creationId="{072475F0-ADD5-400B-BE20-26B859A74838}"/>
          </ac:spMkLst>
        </pc:spChg>
        <pc:spChg chg="add mod ord">
          <ac:chgData name="Cenz WONG" userId="c6bad162-65e1-4548-8a88-d4e2239d84a0" providerId="ADAL" clId="{4D40A2E7-C4F3-43F8-A3A4-DF0D76E23162}" dt="2021-12-15T02:31:05.663" v="1116" actId="700"/>
          <ac:spMkLst>
            <pc:docMk/>
            <pc:sldMk cId="2626111961" sldId="5313"/>
            <ac:spMk id="5" creationId="{B3FFF578-1C82-466B-880B-AA0E47DA5F5A}"/>
          </ac:spMkLst>
        </pc:spChg>
        <pc:spChg chg="add mod ord">
          <ac:chgData name="Cenz WONG" userId="c6bad162-65e1-4548-8a88-d4e2239d84a0" providerId="ADAL" clId="{4D40A2E7-C4F3-43F8-A3A4-DF0D76E23162}" dt="2021-12-15T02:44:57.548" v="1196" actId="167"/>
          <ac:spMkLst>
            <pc:docMk/>
            <pc:sldMk cId="2626111961" sldId="5313"/>
            <ac:spMk id="6" creationId="{8D604425-E676-4427-B52C-019890E3D385}"/>
          </ac:spMkLst>
        </pc:spChg>
        <pc:picChg chg="add del mod">
          <ac:chgData name="Cenz WONG" userId="c6bad162-65e1-4548-8a88-d4e2239d84a0" providerId="ADAL" clId="{4D40A2E7-C4F3-43F8-A3A4-DF0D76E23162}" dt="2021-12-15T02:46:58.139" v="1215" actId="21"/>
          <ac:picMkLst>
            <pc:docMk/>
            <pc:sldMk cId="2626111961" sldId="5313"/>
            <ac:picMk id="3" creationId="{0236BD8D-FBF3-46B4-AA36-1E37176B85B9}"/>
          </ac:picMkLst>
        </pc:picChg>
      </pc:sldChg>
      <pc:sldChg chg="addSp delSp modSp new mod ord modTransition chgLayout">
        <pc:chgData name="Cenz WONG" userId="c6bad162-65e1-4548-8a88-d4e2239d84a0" providerId="ADAL" clId="{4D40A2E7-C4F3-43F8-A3A4-DF0D76E23162}" dt="2021-12-15T15:56:19.321" v="2278"/>
        <pc:sldMkLst>
          <pc:docMk/>
          <pc:sldMk cId="1360274459" sldId="5314"/>
        </pc:sldMkLst>
        <pc:spChg chg="mod ord">
          <ac:chgData name="Cenz WONG" userId="c6bad162-65e1-4548-8a88-d4e2239d84a0" providerId="ADAL" clId="{4D40A2E7-C4F3-43F8-A3A4-DF0D76E23162}" dt="2021-12-15T02:31:05.663" v="1116" actId="700"/>
          <ac:spMkLst>
            <pc:docMk/>
            <pc:sldMk cId="1360274459" sldId="5314"/>
            <ac:spMk id="2" creationId="{19ACCCCB-2BE8-4378-8265-E33397CDA30B}"/>
          </ac:spMkLst>
        </pc:spChg>
        <pc:spChg chg="add mod ord">
          <ac:chgData name="Cenz WONG" userId="c6bad162-65e1-4548-8a88-d4e2239d84a0" providerId="ADAL" clId="{4D40A2E7-C4F3-43F8-A3A4-DF0D76E23162}" dt="2021-12-15T04:23:35.824" v="1739" actId="20577"/>
          <ac:spMkLst>
            <pc:docMk/>
            <pc:sldMk cId="1360274459" sldId="5314"/>
            <ac:spMk id="3" creationId="{85492E51-0526-4E9B-B4CA-776BB3C379F4}"/>
          </ac:spMkLst>
        </pc:spChg>
        <pc:spChg chg="add del mod ord">
          <ac:chgData name="Cenz WONG" userId="c6bad162-65e1-4548-8a88-d4e2239d84a0" providerId="ADAL" clId="{4D40A2E7-C4F3-43F8-A3A4-DF0D76E23162}" dt="2021-12-15T02:48:24.986" v="1246" actId="478"/>
          <ac:spMkLst>
            <pc:docMk/>
            <pc:sldMk cId="1360274459" sldId="5314"/>
            <ac:spMk id="4" creationId="{F95C0FBE-856F-44B8-8D96-431234833038}"/>
          </ac:spMkLst>
        </pc:spChg>
        <pc:spChg chg="add del mod ord">
          <ac:chgData name="Cenz WONG" userId="c6bad162-65e1-4548-8a88-d4e2239d84a0" providerId="ADAL" clId="{4D40A2E7-C4F3-43F8-A3A4-DF0D76E23162}" dt="2021-12-15T02:48:23.067" v="1245" actId="478"/>
          <ac:spMkLst>
            <pc:docMk/>
            <pc:sldMk cId="1360274459" sldId="5314"/>
            <ac:spMk id="7" creationId="{F5BFE3A7-B129-48F5-9AEE-E7FC843240BF}"/>
          </ac:spMkLst>
        </pc:spChg>
        <pc:picChg chg="add mod">
          <ac:chgData name="Cenz WONG" userId="c6bad162-65e1-4548-8a88-d4e2239d84a0" providerId="ADAL" clId="{4D40A2E7-C4F3-43F8-A3A4-DF0D76E23162}" dt="2021-12-15T02:46:30.943" v="1206" actId="1076"/>
          <ac:picMkLst>
            <pc:docMk/>
            <pc:sldMk cId="1360274459" sldId="5314"/>
            <ac:picMk id="2050" creationId="{6071224E-0874-4771-9140-4295AC9677FA}"/>
          </ac:picMkLst>
        </pc:picChg>
        <pc:picChg chg="add mod">
          <ac:chgData name="Cenz WONG" userId="c6bad162-65e1-4548-8a88-d4e2239d84a0" providerId="ADAL" clId="{4D40A2E7-C4F3-43F8-A3A4-DF0D76E23162}" dt="2021-12-15T04:24:55.177" v="1748" actId="170"/>
          <ac:picMkLst>
            <pc:docMk/>
            <pc:sldMk cId="1360274459" sldId="5314"/>
            <ac:picMk id="2052" creationId="{67E1B3C0-F17C-4F18-A138-DBD7A2621DEB}"/>
          </ac:picMkLst>
        </pc:picChg>
        <pc:picChg chg="add mod">
          <ac:chgData name="Cenz WONG" userId="c6bad162-65e1-4548-8a88-d4e2239d84a0" providerId="ADAL" clId="{4D40A2E7-C4F3-43F8-A3A4-DF0D76E23162}" dt="2021-12-15T04:24:50.918" v="1747" actId="1076"/>
          <ac:picMkLst>
            <pc:docMk/>
            <pc:sldMk cId="1360274459" sldId="5314"/>
            <ac:picMk id="2054" creationId="{FF3B1439-BBB2-4FF7-8B56-BD89F54AAADF}"/>
          </ac:picMkLst>
        </pc:picChg>
        <pc:picChg chg="add del mod">
          <ac:chgData name="Cenz WONG" userId="c6bad162-65e1-4548-8a88-d4e2239d84a0" providerId="ADAL" clId="{4D40A2E7-C4F3-43F8-A3A4-DF0D76E23162}" dt="2021-12-15T04:25:22.565" v="1752" actId="478"/>
          <ac:picMkLst>
            <pc:docMk/>
            <pc:sldMk cId="1360274459" sldId="5314"/>
            <ac:picMk id="2056" creationId="{1C5B654B-8327-4D2E-B538-BC3D87F449D1}"/>
          </ac:picMkLst>
        </pc:picChg>
        <pc:picChg chg="add mod">
          <ac:chgData name="Cenz WONG" userId="c6bad162-65e1-4548-8a88-d4e2239d84a0" providerId="ADAL" clId="{4D40A2E7-C4F3-43F8-A3A4-DF0D76E23162}" dt="2021-12-15T02:46:30.943" v="1206" actId="1076"/>
          <ac:picMkLst>
            <pc:docMk/>
            <pc:sldMk cId="1360274459" sldId="5314"/>
            <ac:picMk id="7170" creationId="{4315F162-EED1-4BD8-838F-00F5C1B8FF25}"/>
          </ac:picMkLst>
        </pc:picChg>
        <pc:picChg chg="add del mod">
          <ac:chgData name="Cenz WONG" userId="c6bad162-65e1-4548-8a88-d4e2239d84a0" providerId="ADAL" clId="{4D40A2E7-C4F3-43F8-A3A4-DF0D76E23162}" dt="2021-12-15T02:46:18.932" v="1201" actId="478"/>
          <ac:picMkLst>
            <pc:docMk/>
            <pc:sldMk cId="1360274459" sldId="5314"/>
            <ac:picMk id="7172" creationId="{DCB3B4F8-D906-4ECE-8E04-7347192DC802}"/>
          </ac:picMkLst>
        </pc:picChg>
      </pc:sldChg>
      <pc:sldChg chg="addSp delSp add del mod ord modShow">
        <pc:chgData name="Cenz WONG" userId="c6bad162-65e1-4548-8a88-d4e2239d84a0" providerId="ADAL" clId="{4D40A2E7-C4F3-43F8-A3A4-DF0D76E23162}" dt="2021-12-15T06:06:56.628" v="2009" actId="47"/>
        <pc:sldMkLst>
          <pc:docMk/>
          <pc:sldMk cId="2933791847" sldId="5315"/>
        </pc:sldMkLst>
        <pc:picChg chg="add del">
          <ac:chgData name="Cenz WONG" userId="c6bad162-65e1-4548-8a88-d4e2239d84a0" providerId="ADAL" clId="{4D40A2E7-C4F3-43F8-A3A4-DF0D76E23162}" dt="2021-12-15T02:25:56.027" v="1078" actId="22"/>
          <ac:picMkLst>
            <pc:docMk/>
            <pc:sldMk cId="2933791847" sldId="5315"/>
            <ac:picMk id="5" creationId="{74FC4AAC-3851-41A9-8D51-2B543E7541E1}"/>
          </ac:picMkLst>
        </pc:picChg>
      </pc:sldChg>
      <pc:sldChg chg="add del">
        <pc:chgData name="Cenz WONG" userId="c6bad162-65e1-4548-8a88-d4e2239d84a0" providerId="ADAL" clId="{4D40A2E7-C4F3-43F8-A3A4-DF0D76E23162}" dt="2021-12-15T02:04:43.827" v="910" actId="47"/>
        <pc:sldMkLst>
          <pc:docMk/>
          <pc:sldMk cId="4022965830" sldId="5315"/>
        </pc:sldMkLst>
      </pc:sldChg>
      <pc:sldChg chg="addSp delSp modSp new del mod modClrScheme chgLayout">
        <pc:chgData name="Cenz WONG" userId="c6bad162-65e1-4548-8a88-d4e2239d84a0" providerId="ADAL" clId="{4D40A2E7-C4F3-43F8-A3A4-DF0D76E23162}" dt="2021-12-15T02:33:00.796" v="1127" actId="47"/>
        <pc:sldMkLst>
          <pc:docMk/>
          <pc:sldMk cId="731485612" sldId="5316"/>
        </pc:sldMkLst>
        <pc:spChg chg="del mod ord">
          <ac:chgData name="Cenz WONG" userId="c6bad162-65e1-4548-8a88-d4e2239d84a0" providerId="ADAL" clId="{4D40A2E7-C4F3-43F8-A3A4-DF0D76E23162}" dt="2021-12-15T02:32:51.896" v="1125" actId="700"/>
          <ac:spMkLst>
            <pc:docMk/>
            <pc:sldMk cId="731485612" sldId="5316"/>
            <ac:spMk id="2" creationId="{668F01EF-BA7B-4A56-9DF7-CCC477585207}"/>
          </ac:spMkLst>
        </pc:spChg>
        <pc:spChg chg="mod ord">
          <ac:chgData name="Cenz WONG" userId="c6bad162-65e1-4548-8a88-d4e2239d84a0" providerId="ADAL" clId="{4D40A2E7-C4F3-43F8-A3A4-DF0D76E23162}" dt="2021-12-15T02:32:59.021" v="1126" actId="700"/>
          <ac:spMkLst>
            <pc:docMk/>
            <pc:sldMk cId="731485612" sldId="5316"/>
            <ac:spMk id="3" creationId="{BEA96A62-34A8-4DE5-BF7D-C6CDC0D553BC}"/>
          </ac:spMkLst>
        </pc:spChg>
        <pc:spChg chg="mod ord">
          <ac:chgData name="Cenz WONG" userId="c6bad162-65e1-4548-8a88-d4e2239d84a0" providerId="ADAL" clId="{4D40A2E7-C4F3-43F8-A3A4-DF0D76E23162}" dt="2021-12-15T02:32:59.021" v="1126" actId="700"/>
          <ac:spMkLst>
            <pc:docMk/>
            <pc:sldMk cId="731485612" sldId="5316"/>
            <ac:spMk id="4" creationId="{6185F80C-95AF-429A-AB9E-AA9FD82D33BF}"/>
          </ac:spMkLst>
        </pc:spChg>
        <pc:spChg chg="add del mod ord">
          <ac:chgData name="Cenz WONG" userId="c6bad162-65e1-4548-8a88-d4e2239d84a0" providerId="ADAL" clId="{4D40A2E7-C4F3-43F8-A3A4-DF0D76E23162}" dt="2021-12-15T02:32:59.021" v="1126" actId="700"/>
          <ac:spMkLst>
            <pc:docMk/>
            <pc:sldMk cId="731485612" sldId="5316"/>
            <ac:spMk id="5" creationId="{89A26950-44D0-46D7-9D31-3E013EE45EFF}"/>
          </ac:spMkLst>
        </pc:spChg>
        <pc:spChg chg="add del mod ord">
          <ac:chgData name="Cenz WONG" userId="c6bad162-65e1-4548-8a88-d4e2239d84a0" providerId="ADAL" clId="{4D40A2E7-C4F3-43F8-A3A4-DF0D76E23162}" dt="2021-12-15T02:32:59.021" v="1126" actId="700"/>
          <ac:spMkLst>
            <pc:docMk/>
            <pc:sldMk cId="731485612" sldId="5316"/>
            <ac:spMk id="6" creationId="{C0E19662-5CF5-4EBC-B0DA-7406E0A0A809}"/>
          </ac:spMkLst>
        </pc:spChg>
        <pc:spChg chg="add mod ord">
          <ac:chgData name="Cenz WONG" userId="c6bad162-65e1-4548-8a88-d4e2239d84a0" providerId="ADAL" clId="{4D40A2E7-C4F3-43F8-A3A4-DF0D76E23162}" dt="2021-12-15T02:32:59.021" v="1126" actId="700"/>
          <ac:spMkLst>
            <pc:docMk/>
            <pc:sldMk cId="731485612" sldId="5316"/>
            <ac:spMk id="7" creationId="{B5B97AB8-7F7C-48EA-B47B-ACF9BD409278}"/>
          </ac:spMkLst>
        </pc:spChg>
        <pc:spChg chg="add mod ord">
          <ac:chgData name="Cenz WONG" userId="c6bad162-65e1-4548-8a88-d4e2239d84a0" providerId="ADAL" clId="{4D40A2E7-C4F3-43F8-A3A4-DF0D76E23162}" dt="2021-12-15T02:32:59.021" v="1126" actId="700"/>
          <ac:spMkLst>
            <pc:docMk/>
            <pc:sldMk cId="731485612" sldId="5316"/>
            <ac:spMk id="8" creationId="{22244B78-2494-45D6-9B46-C7EB88FCAC46}"/>
          </ac:spMkLst>
        </pc:spChg>
      </pc:sldChg>
      <pc:sldChg chg="add del">
        <pc:chgData name="Cenz WONG" userId="c6bad162-65e1-4548-8a88-d4e2239d84a0" providerId="ADAL" clId="{4D40A2E7-C4F3-43F8-A3A4-DF0D76E23162}" dt="2021-12-15T02:25:51.570" v="1076"/>
        <pc:sldMkLst>
          <pc:docMk/>
          <pc:sldMk cId="1047096033" sldId="5316"/>
        </pc:sldMkLst>
      </pc:sldChg>
      <pc:sldChg chg="addSp delSp modSp new del mod ord modClrScheme chgLayout">
        <pc:chgData name="Cenz WONG" userId="c6bad162-65e1-4548-8a88-d4e2239d84a0" providerId="ADAL" clId="{4D40A2E7-C4F3-43F8-A3A4-DF0D76E23162}" dt="2021-12-15T02:33:15.169" v="1135" actId="47"/>
        <pc:sldMkLst>
          <pc:docMk/>
          <pc:sldMk cId="2459431946" sldId="5316"/>
        </pc:sldMkLst>
        <pc:spChg chg="mod ord">
          <ac:chgData name="Cenz WONG" userId="c6bad162-65e1-4548-8a88-d4e2239d84a0" providerId="ADAL" clId="{4D40A2E7-C4F3-43F8-A3A4-DF0D76E23162}" dt="2021-12-15T02:33:07.806" v="1131" actId="700"/>
          <ac:spMkLst>
            <pc:docMk/>
            <pc:sldMk cId="2459431946" sldId="5316"/>
            <ac:spMk id="2" creationId="{954C83EB-BCFA-4D8D-BF8D-1EE5872BEC48}"/>
          </ac:spMkLst>
        </pc:spChg>
        <pc:spChg chg="del mod ord">
          <ac:chgData name="Cenz WONG" userId="c6bad162-65e1-4548-8a88-d4e2239d84a0" providerId="ADAL" clId="{4D40A2E7-C4F3-43F8-A3A4-DF0D76E23162}" dt="2021-12-15T02:33:07.806" v="1131" actId="700"/>
          <ac:spMkLst>
            <pc:docMk/>
            <pc:sldMk cId="2459431946" sldId="5316"/>
            <ac:spMk id="3" creationId="{F15B85C6-1572-4D7F-A882-8BC5A024793A}"/>
          </ac:spMkLst>
        </pc:spChg>
        <pc:spChg chg="mod ord">
          <ac:chgData name="Cenz WONG" userId="c6bad162-65e1-4548-8a88-d4e2239d84a0" providerId="ADAL" clId="{4D40A2E7-C4F3-43F8-A3A4-DF0D76E23162}" dt="2021-12-15T02:33:07.806" v="1131" actId="700"/>
          <ac:spMkLst>
            <pc:docMk/>
            <pc:sldMk cId="2459431946" sldId="5316"/>
            <ac:spMk id="4" creationId="{1CAE704C-FCFD-416B-A647-C1583B1E32DB}"/>
          </ac:spMkLst>
        </pc:spChg>
        <pc:spChg chg="del mod ord">
          <ac:chgData name="Cenz WONG" userId="c6bad162-65e1-4548-8a88-d4e2239d84a0" providerId="ADAL" clId="{4D40A2E7-C4F3-43F8-A3A4-DF0D76E23162}" dt="2021-12-15T02:33:07.806" v="1131" actId="700"/>
          <ac:spMkLst>
            <pc:docMk/>
            <pc:sldMk cId="2459431946" sldId="5316"/>
            <ac:spMk id="5" creationId="{B96F03C4-C1BD-4FC4-AAD4-3EBB9874DB04}"/>
          </ac:spMkLst>
        </pc:spChg>
        <pc:spChg chg="add mod ord">
          <ac:chgData name="Cenz WONG" userId="c6bad162-65e1-4548-8a88-d4e2239d84a0" providerId="ADAL" clId="{4D40A2E7-C4F3-43F8-A3A4-DF0D76E23162}" dt="2021-12-15T02:33:07.806" v="1131" actId="700"/>
          <ac:spMkLst>
            <pc:docMk/>
            <pc:sldMk cId="2459431946" sldId="5316"/>
            <ac:spMk id="6" creationId="{8026E66E-52B3-40FC-88DF-03EB475A8329}"/>
          </ac:spMkLst>
        </pc:spChg>
        <pc:spChg chg="add mod ord">
          <ac:chgData name="Cenz WONG" userId="c6bad162-65e1-4548-8a88-d4e2239d84a0" providerId="ADAL" clId="{4D40A2E7-C4F3-43F8-A3A4-DF0D76E23162}" dt="2021-12-15T02:33:07.806" v="1131" actId="700"/>
          <ac:spMkLst>
            <pc:docMk/>
            <pc:sldMk cId="2459431946" sldId="5316"/>
            <ac:spMk id="7" creationId="{164CC13A-8523-4290-8D75-704336E006EC}"/>
          </ac:spMkLst>
        </pc:spChg>
      </pc:sldChg>
      <pc:sldChg chg="addSp delSp modSp add mod ord modTransition">
        <pc:chgData name="Cenz WONG" userId="c6bad162-65e1-4548-8a88-d4e2239d84a0" providerId="ADAL" clId="{4D40A2E7-C4F3-43F8-A3A4-DF0D76E23162}" dt="2021-12-15T15:56:19.321" v="2278"/>
        <pc:sldMkLst>
          <pc:docMk/>
          <pc:sldMk cId="2282776784" sldId="5317"/>
        </pc:sldMkLst>
        <pc:spChg chg="mod">
          <ac:chgData name="Cenz WONG" userId="c6bad162-65e1-4548-8a88-d4e2239d84a0" providerId="ADAL" clId="{4D40A2E7-C4F3-43F8-A3A4-DF0D76E23162}" dt="2021-12-15T02:42:24.421" v="1171" actId="20577"/>
          <ac:spMkLst>
            <pc:docMk/>
            <pc:sldMk cId="2282776784" sldId="5317"/>
            <ac:spMk id="4" creationId="{072475F0-ADD5-400B-BE20-26B859A74838}"/>
          </ac:spMkLst>
        </pc:spChg>
        <pc:spChg chg="del">
          <ac:chgData name="Cenz WONG" userId="c6bad162-65e1-4548-8a88-d4e2239d84a0" providerId="ADAL" clId="{4D40A2E7-C4F3-43F8-A3A4-DF0D76E23162}" dt="2021-12-15T02:33:22.243" v="1137" actId="478"/>
          <ac:spMkLst>
            <pc:docMk/>
            <pc:sldMk cId="2282776784" sldId="5317"/>
            <ac:spMk id="5" creationId="{B3FFF578-1C82-466B-880B-AA0E47DA5F5A}"/>
          </ac:spMkLst>
        </pc:spChg>
        <pc:spChg chg="add del mod">
          <ac:chgData name="Cenz WONG" userId="c6bad162-65e1-4548-8a88-d4e2239d84a0" providerId="ADAL" clId="{4D40A2E7-C4F3-43F8-A3A4-DF0D76E23162}" dt="2021-12-15T02:33:52.436" v="1140"/>
          <ac:spMkLst>
            <pc:docMk/>
            <pc:sldMk cId="2282776784" sldId="5317"/>
            <ac:spMk id="7" creationId="{92B55ACC-0924-44B6-BDFE-6789A760DE60}"/>
          </ac:spMkLst>
        </pc:spChg>
        <pc:spChg chg="add mod">
          <ac:chgData name="Cenz WONG" userId="c6bad162-65e1-4548-8a88-d4e2239d84a0" providerId="ADAL" clId="{4D40A2E7-C4F3-43F8-A3A4-DF0D76E23162}" dt="2021-12-15T02:33:54.472" v="1142"/>
          <ac:spMkLst>
            <pc:docMk/>
            <pc:sldMk cId="2282776784" sldId="5317"/>
            <ac:spMk id="8" creationId="{EAFA391F-CEE3-4481-97DD-39C39D52556E}"/>
          </ac:spMkLst>
        </pc:spChg>
        <pc:spChg chg="add del mod ord">
          <ac:chgData name="Cenz WONG" userId="c6bad162-65e1-4548-8a88-d4e2239d84a0" providerId="ADAL" clId="{4D40A2E7-C4F3-43F8-A3A4-DF0D76E23162}" dt="2021-12-15T04:04:14.166" v="1524" actId="478"/>
          <ac:spMkLst>
            <pc:docMk/>
            <pc:sldMk cId="2282776784" sldId="5317"/>
            <ac:spMk id="15" creationId="{0F7A2380-518E-49CE-BE91-33C9203D5878}"/>
          </ac:spMkLst>
        </pc:spChg>
        <pc:picChg chg="del">
          <ac:chgData name="Cenz WONG" userId="c6bad162-65e1-4548-8a88-d4e2239d84a0" providerId="ADAL" clId="{4D40A2E7-C4F3-43F8-A3A4-DF0D76E23162}" dt="2021-12-15T02:33:19.737" v="1136" actId="478"/>
          <ac:picMkLst>
            <pc:docMk/>
            <pc:sldMk cId="2282776784" sldId="5317"/>
            <ac:picMk id="3" creationId="{0236BD8D-FBF3-46B4-AA36-1E37176B85B9}"/>
          </ac:picMkLst>
        </pc:picChg>
        <pc:picChg chg="add del mod">
          <ac:chgData name="Cenz WONG" userId="c6bad162-65e1-4548-8a88-d4e2239d84a0" providerId="ADAL" clId="{4D40A2E7-C4F3-43F8-A3A4-DF0D76E23162}" dt="2021-12-15T02:33:54.057" v="1141" actId="478"/>
          <ac:picMkLst>
            <pc:docMk/>
            <pc:sldMk cId="2282776784" sldId="5317"/>
            <ac:picMk id="6" creationId="{58C98122-76DD-4CD0-B7B2-D35EAF5A1F5A}"/>
          </ac:picMkLst>
        </pc:picChg>
        <pc:picChg chg="add mod">
          <ac:chgData name="Cenz WONG" userId="c6bad162-65e1-4548-8a88-d4e2239d84a0" providerId="ADAL" clId="{4D40A2E7-C4F3-43F8-A3A4-DF0D76E23162}" dt="2021-12-15T04:05:04.082" v="1537" actId="1076"/>
          <ac:picMkLst>
            <pc:docMk/>
            <pc:sldMk cId="2282776784" sldId="5317"/>
            <ac:picMk id="10" creationId="{3DC1F774-6A91-4B6E-9F3A-499F8A32B03D}"/>
          </ac:picMkLst>
        </pc:picChg>
        <pc:picChg chg="add mod">
          <ac:chgData name="Cenz WONG" userId="c6bad162-65e1-4548-8a88-d4e2239d84a0" providerId="ADAL" clId="{4D40A2E7-C4F3-43F8-A3A4-DF0D76E23162}" dt="2021-12-15T04:05:04.082" v="1537" actId="1076"/>
          <ac:picMkLst>
            <pc:docMk/>
            <pc:sldMk cId="2282776784" sldId="5317"/>
            <ac:picMk id="12" creationId="{8F03A598-B331-410D-8F6D-005C0B9C4CE7}"/>
          </ac:picMkLst>
        </pc:picChg>
        <pc:picChg chg="add mod">
          <ac:chgData name="Cenz WONG" userId="c6bad162-65e1-4548-8a88-d4e2239d84a0" providerId="ADAL" clId="{4D40A2E7-C4F3-43F8-A3A4-DF0D76E23162}" dt="2021-12-15T04:05:09.452" v="1538" actId="1076"/>
          <ac:picMkLst>
            <pc:docMk/>
            <pc:sldMk cId="2282776784" sldId="5317"/>
            <ac:picMk id="14" creationId="{DC4F053D-E4EA-4884-A946-6F3B92B64E85}"/>
          </ac:picMkLst>
        </pc:picChg>
      </pc:sldChg>
      <pc:sldChg chg="addSp delSp modSp new mod modTransition modClrScheme chgLayout">
        <pc:chgData name="Cenz WONG" userId="c6bad162-65e1-4548-8a88-d4e2239d84a0" providerId="ADAL" clId="{4D40A2E7-C4F3-43F8-A3A4-DF0D76E23162}" dt="2021-12-15T15:56:19.321" v="2278"/>
        <pc:sldMkLst>
          <pc:docMk/>
          <pc:sldMk cId="3946663149" sldId="5318"/>
        </pc:sldMkLst>
        <pc:spChg chg="mod ord">
          <ac:chgData name="Cenz WONG" userId="c6bad162-65e1-4548-8a88-d4e2239d84a0" providerId="ADAL" clId="{4D40A2E7-C4F3-43F8-A3A4-DF0D76E23162}" dt="2021-12-15T02:48:04.765" v="1226" actId="700"/>
          <ac:spMkLst>
            <pc:docMk/>
            <pc:sldMk cId="3946663149" sldId="5318"/>
            <ac:spMk id="2" creationId="{A395AC10-7223-47B4-899A-4768EF79E61E}"/>
          </ac:spMkLst>
        </pc:spChg>
        <pc:spChg chg="del mod ord">
          <ac:chgData name="Cenz WONG" userId="c6bad162-65e1-4548-8a88-d4e2239d84a0" providerId="ADAL" clId="{4D40A2E7-C4F3-43F8-A3A4-DF0D76E23162}" dt="2021-12-15T02:48:04.765" v="1226" actId="700"/>
          <ac:spMkLst>
            <pc:docMk/>
            <pc:sldMk cId="3946663149" sldId="5318"/>
            <ac:spMk id="3" creationId="{A8EC5B40-D05C-4DDF-8D08-97EA8D188991}"/>
          </ac:spMkLst>
        </pc:spChg>
        <pc:spChg chg="mod ord">
          <ac:chgData name="Cenz WONG" userId="c6bad162-65e1-4548-8a88-d4e2239d84a0" providerId="ADAL" clId="{4D40A2E7-C4F3-43F8-A3A4-DF0D76E23162}" dt="2021-12-15T02:48:04.765" v="1226" actId="700"/>
          <ac:spMkLst>
            <pc:docMk/>
            <pc:sldMk cId="3946663149" sldId="5318"/>
            <ac:spMk id="4" creationId="{31AC7333-3DEA-4682-AFCD-6A1D7B7EA5A2}"/>
          </ac:spMkLst>
        </pc:spChg>
        <pc:spChg chg="del mod ord">
          <ac:chgData name="Cenz WONG" userId="c6bad162-65e1-4548-8a88-d4e2239d84a0" providerId="ADAL" clId="{4D40A2E7-C4F3-43F8-A3A4-DF0D76E23162}" dt="2021-12-15T02:48:04.765" v="1226" actId="700"/>
          <ac:spMkLst>
            <pc:docMk/>
            <pc:sldMk cId="3946663149" sldId="5318"/>
            <ac:spMk id="5" creationId="{029D60D7-075E-4E2B-90C6-68602DF0C812}"/>
          </ac:spMkLst>
        </pc:spChg>
        <pc:spChg chg="add mod ord">
          <ac:chgData name="Cenz WONG" userId="c6bad162-65e1-4548-8a88-d4e2239d84a0" providerId="ADAL" clId="{4D40A2E7-C4F3-43F8-A3A4-DF0D76E23162}" dt="2021-12-15T02:48:12.967" v="1241" actId="20577"/>
          <ac:spMkLst>
            <pc:docMk/>
            <pc:sldMk cId="3946663149" sldId="5318"/>
            <ac:spMk id="6" creationId="{9BDA3D38-5CB0-47C5-BB29-DB6D2F3E87B9}"/>
          </ac:spMkLst>
        </pc:spChg>
        <pc:spChg chg="add del mod ord">
          <ac:chgData name="Cenz WONG" userId="c6bad162-65e1-4548-8a88-d4e2239d84a0" providerId="ADAL" clId="{4D40A2E7-C4F3-43F8-A3A4-DF0D76E23162}" dt="2021-12-15T02:48:16.915" v="1242" actId="478"/>
          <ac:spMkLst>
            <pc:docMk/>
            <pc:sldMk cId="3946663149" sldId="5318"/>
            <ac:spMk id="7" creationId="{3BF5FEA1-CCAF-4D41-A08B-FCF16A6F821E}"/>
          </ac:spMkLst>
        </pc:spChg>
        <pc:spChg chg="add mod">
          <ac:chgData name="Cenz WONG" userId="c6bad162-65e1-4548-8a88-d4e2239d84a0" providerId="ADAL" clId="{4D40A2E7-C4F3-43F8-A3A4-DF0D76E23162}" dt="2021-12-15T04:26:05.319" v="1761" actId="20577"/>
          <ac:spMkLst>
            <pc:docMk/>
            <pc:sldMk cId="3946663149" sldId="5318"/>
            <ac:spMk id="8" creationId="{E78E03D6-8ADC-4355-9630-5C8DA93C1643}"/>
          </ac:spMkLst>
        </pc:spChg>
        <pc:spChg chg="add mod ord">
          <ac:chgData name="Cenz WONG" userId="c6bad162-65e1-4548-8a88-d4e2239d84a0" providerId="ADAL" clId="{4D40A2E7-C4F3-43F8-A3A4-DF0D76E23162}" dt="2021-12-15T04:26:51.879" v="1802" actId="1076"/>
          <ac:spMkLst>
            <pc:docMk/>
            <pc:sldMk cId="3946663149" sldId="5318"/>
            <ac:spMk id="9" creationId="{E35AAA59-61A6-4A8F-9E8B-EBF5876F2156}"/>
          </ac:spMkLst>
        </pc:spChg>
        <pc:graphicFrameChg chg="add mod modGraphic">
          <ac:chgData name="Cenz WONG" userId="c6bad162-65e1-4548-8a88-d4e2239d84a0" providerId="ADAL" clId="{4D40A2E7-C4F3-43F8-A3A4-DF0D76E23162}" dt="2021-12-15T06:18:11.764" v="2137" actId="14861"/>
          <ac:graphicFrameMkLst>
            <pc:docMk/>
            <pc:sldMk cId="3946663149" sldId="5318"/>
            <ac:graphicFrameMk id="12" creationId="{D0A8224B-3E86-426E-82DE-8A433EB5CFF9}"/>
          </ac:graphicFrameMkLst>
        </pc:graphicFrameChg>
        <pc:picChg chg="add mod">
          <ac:chgData name="Cenz WONG" userId="c6bad162-65e1-4548-8a88-d4e2239d84a0" providerId="ADAL" clId="{4D40A2E7-C4F3-43F8-A3A4-DF0D76E23162}" dt="2021-12-15T05:54:54.951" v="1875" actId="1076"/>
          <ac:picMkLst>
            <pc:docMk/>
            <pc:sldMk cId="3946663149" sldId="5318"/>
            <ac:picMk id="10" creationId="{8874FC60-6113-40B3-B2D8-A8114C6FDE53}"/>
          </ac:picMkLst>
        </pc:picChg>
        <pc:picChg chg="add del mod">
          <ac:chgData name="Cenz WONG" userId="c6bad162-65e1-4548-8a88-d4e2239d84a0" providerId="ADAL" clId="{4D40A2E7-C4F3-43F8-A3A4-DF0D76E23162}" dt="2021-12-15T04:30:27.804" v="1840" actId="1076"/>
          <ac:picMkLst>
            <pc:docMk/>
            <pc:sldMk cId="3946663149" sldId="5318"/>
            <ac:picMk id="8194" creationId="{89CFE04E-DD16-461E-A570-DB44DE0BDE89}"/>
          </ac:picMkLst>
        </pc:picChg>
        <pc:picChg chg="add del mod">
          <ac:chgData name="Cenz WONG" userId="c6bad162-65e1-4548-8a88-d4e2239d84a0" providerId="ADAL" clId="{4D40A2E7-C4F3-43F8-A3A4-DF0D76E23162}" dt="2021-12-15T04:29:06.178" v="1820" actId="478"/>
          <ac:picMkLst>
            <pc:docMk/>
            <pc:sldMk cId="3946663149" sldId="5318"/>
            <ac:picMk id="8196" creationId="{03BC69AB-4E53-4443-8A7C-080B0D153FCC}"/>
          </ac:picMkLst>
        </pc:picChg>
        <pc:picChg chg="add mod">
          <ac:chgData name="Cenz WONG" userId="c6bad162-65e1-4548-8a88-d4e2239d84a0" providerId="ADAL" clId="{4D40A2E7-C4F3-43F8-A3A4-DF0D76E23162}" dt="2021-12-15T05:54:50.999" v="1874" actId="1076"/>
          <ac:picMkLst>
            <pc:docMk/>
            <pc:sldMk cId="3946663149" sldId="5318"/>
            <ac:picMk id="8198" creationId="{7BB68241-F688-40BF-AA92-11650F59279A}"/>
          </ac:picMkLst>
        </pc:picChg>
        <pc:picChg chg="add mod">
          <ac:chgData name="Cenz WONG" userId="c6bad162-65e1-4548-8a88-d4e2239d84a0" providerId="ADAL" clId="{4D40A2E7-C4F3-43F8-A3A4-DF0D76E23162}" dt="2021-12-15T05:54:45.907" v="1873" actId="1076"/>
          <ac:picMkLst>
            <pc:docMk/>
            <pc:sldMk cId="3946663149" sldId="5318"/>
            <ac:picMk id="8200" creationId="{8A2BB63E-C6B9-46E0-94A8-488AEA2051AF}"/>
          </ac:picMkLst>
        </pc:picChg>
        <pc:picChg chg="add del mod">
          <ac:chgData name="Cenz WONG" userId="c6bad162-65e1-4548-8a88-d4e2239d84a0" providerId="ADAL" clId="{4D40A2E7-C4F3-43F8-A3A4-DF0D76E23162}" dt="2021-12-15T04:30:18.983" v="1839"/>
          <ac:picMkLst>
            <pc:docMk/>
            <pc:sldMk cId="3946663149" sldId="5318"/>
            <ac:picMk id="8202" creationId="{52648808-9FFE-46C4-A020-FB8B8CC84BA0}"/>
          </ac:picMkLst>
        </pc:picChg>
      </pc:sldChg>
      <pc:sldChg chg="addSp delSp modSp new mod ord modTransition modClrScheme chgLayout">
        <pc:chgData name="Cenz WONG" userId="c6bad162-65e1-4548-8a88-d4e2239d84a0" providerId="ADAL" clId="{4D40A2E7-C4F3-43F8-A3A4-DF0D76E23162}" dt="2021-12-15T15:56:19.321" v="2278"/>
        <pc:sldMkLst>
          <pc:docMk/>
          <pc:sldMk cId="1064418673" sldId="5319"/>
        </pc:sldMkLst>
        <pc:spChg chg="mod ord">
          <ac:chgData name="Cenz WONG" userId="c6bad162-65e1-4548-8a88-d4e2239d84a0" providerId="ADAL" clId="{4D40A2E7-C4F3-43F8-A3A4-DF0D76E23162}" dt="2021-12-15T06:15:21.917" v="2088" actId="700"/>
          <ac:spMkLst>
            <pc:docMk/>
            <pc:sldMk cId="1064418673" sldId="5319"/>
            <ac:spMk id="2" creationId="{7B902FC3-5531-4264-903A-1155CF7939AA}"/>
          </ac:spMkLst>
        </pc:spChg>
        <pc:spChg chg="del mod ord">
          <ac:chgData name="Cenz WONG" userId="c6bad162-65e1-4548-8a88-d4e2239d84a0" providerId="ADAL" clId="{4D40A2E7-C4F3-43F8-A3A4-DF0D76E23162}" dt="2021-12-15T04:10:34.222" v="1605" actId="700"/>
          <ac:spMkLst>
            <pc:docMk/>
            <pc:sldMk cId="1064418673" sldId="5319"/>
            <ac:spMk id="3" creationId="{884EDF08-1A49-4485-A204-419B101EFA92}"/>
          </ac:spMkLst>
        </pc:spChg>
        <pc:spChg chg="mod ord">
          <ac:chgData name="Cenz WONG" userId="c6bad162-65e1-4548-8a88-d4e2239d84a0" providerId="ADAL" clId="{4D40A2E7-C4F3-43F8-A3A4-DF0D76E23162}" dt="2021-12-15T06:15:21.917" v="2088" actId="700"/>
          <ac:spMkLst>
            <pc:docMk/>
            <pc:sldMk cId="1064418673" sldId="5319"/>
            <ac:spMk id="4" creationId="{06C99074-DD48-440F-9E83-0334585CDC95}"/>
          </ac:spMkLst>
        </pc:spChg>
        <pc:spChg chg="del mod ord">
          <ac:chgData name="Cenz WONG" userId="c6bad162-65e1-4548-8a88-d4e2239d84a0" providerId="ADAL" clId="{4D40A2E7-C4F3-43F8-A3A4-DF0D76E23162}" dt="2021-12-15T04:10:34.222" v="1605" actId="700"/>
          <ac:spMkLst>
            <pc:docMk/>
            <pc:sldMk cId="1064418673" sldId="5319"/>
            <ac:spMk id="5" creationId="{95001FCF-4DBA-4D47-82D1-05F6488FB486}"/>
          </ac:spMkLst>
        </pc:spChg>
        <pc:spChg chg="add mod">
          <ac:chgData name="Cenz WONG" userId="c6bad162-65e1-4548-8a88-d4e2239d84a0" providerId="ADAL" clId="{4D40A2E7-C4F3-43F8-A3A4-DF0D76E23162}" dt="2021-12-15T04:10:29.979" v="1604"/>
          <ac:spMkLst>
            <pc:docMk/>
            <pc:sldMk cId="1064418673" sldId="5319"/>
            <ac:spMk id="6" creationId="{33068098-7192-4374-A663-02F0C4328471}"/>
          </ac:spMkLst>
        </pc:spChg>
        <pc:spChg chg="add mod ord">
          <ac:chgData name="Cenz WONG" userId="c6bad162-65e1-4548-8a88-d4e2239d84a0" providerId="ADAL" clId="{4D40A2E7-C4F3-43F8-A3A4-DF0D76E23162}" dt="2021-12-15T06:15:42.821" v="2113" actId="20577"/>
          <ac:spMkLst>
            <pc:docMk/>
            <pc:sldMk cId="1064418673" sldId="5319"/>
            <ac:spMk id="7" creationId="{E80DEBB2-DB2F-488F-99A9-1B82545C12B6}"/>
          </ac:spMkLst>
        </pc:spChg>
        <pc:spChg chg="add del mod ord">
          <ac:chgData name="Cenz WONG" userId="c6bad162-65e1-4548-8a88-d4e2239d84a0" providerId="ADAL" clId="{4D40A2E7-C4F3-43F8-A3A4-DF0D76E23162}" dt="2021-12-15T06:15:14.480" v="2087" actId="700"/>
          <ac:spMkLst>
            <pc:docMk/>
            <pc:sldMk cId="1064418673" sldId="5319"/>
            <ac:spMk id="8" creationId="{EB9E051C-07C5-4600-B8C9-180A757B853C}"/>
          </ac:spMkLst>
        </pc:spChg>
        <pc:spChg chg="add del mod ord">
          <ac:chgData name="Cenz WONG" userId="c6bad162-65e1-4548-8a88-d4e2239d84a0" providerId="ADAL" clId="{4D40A2E7-C4F3-43F8-A3A4-DF0D76E23162}" dt="2021-12-15T06:15:21.917" v="2088" actId="700"/>
          <ac:spMkLst>
            <pc:docMk/>
            <pc:sldMk cId="1064418673" sldId="5319"/>
            <ac:spMk id="11" creationId="{6E000669-F838-4CF2-9C5A-40C0E60230DB}"/>
          </ac:spMkLst>
        </pc:spChg>
        <pc:spChg chg="add mod ord">
          <ac:chgData name="Cenz WONG" userId="c6bad162-65e1-4548-8a88-d4e2239d84a0" providerId="ADAL" clId="{4D40A2E7-C4F3-43F8-A3A4-DF0D76E23162}" dt="2021-12-15T06:15:21.917" v="2088" actId="700"/>
          <ac:spMkLst>
            <pc:docMk/>
            <pc:sldMk cId="1064418673" sldId="5319"/>
            <ac:spMk id="12" creationId="{B294A8F7-DADE-4081-9DA5-842761074397}"/>
          </ac:spMkLst>
        </pc:spChg>
        <pc:picChg chg="add mod">
          <ac:chgData name="Cenz WONG" userId="c6bad162-65e1-4548-8a88-d4e2239d84a0" providerId="ADAL" clId="{4D40A2E7-C4F3-43F8-A3A4-DF0D76E23162}" dt="2021-12-15T04:11:04.131" v="1614" actId="1076"/>
          <ac:picMkLst>
            <pc:docMk/>
            <pc:sldMk cId="1064418673" sldId="5319"/>
            <ac:picMk id="9" creationId="{BEA7CF20-2940-4F39-B817-55D4BE3FB8EE}"/>
          </ac:picMkLst>
        </pc:picChg>
        <pc:picChg chg="add mod">
          <ac:chgData name="Cenz WONG" userId="c6bad162-65e1-4548-8a88-d4e2239d84a0" providerId="ADAL" clId="{4D40A2E7-C4F3-43F8-A3A4-DF0D76E23162}" dt="2021-12-15T04:11:04.131" v="1614" actId="1076"/>
          <ac:picMkLst>
            <pc:docMk/>
            <pc:sldMk cId="1064418673" sldId="5319"/>
            <ac:picMk id="10" creationId="{4125563E-31FA-485C-BFA3-8DB3C945AAAF}"/>
          </ac:picMkLst>
        </pc:picChg>
        <pc:picChg chg="add mod">
          <ac:chgData name="Cenz WONG" userId="c6bad162-65e1-4548-8a88-d4e2239d84a0" providerId="ADAL" clId="{4D40A2E7-C4F3-43F8-A3A4-DF0D76E23162}" dt="2021-12-15T04:16:54.306" v="1652" actId="1076"/>
          <ac:picMkLst>
            <pc:docMk/>
            <pc:sldMk cId="1064418673" sldId="5319"/>
            <ac:picMk id="9218" creationId="{F9760C1E-AA69-44CF-962B-C26DC976C328}"/>
          </ac:picMkLst>
        </pc:picChg>
        <pc:picChg chg="add del mod">
          <ac:chgData name="Cenz WONG" userId="c6bad162-65e1-4548-8a88-d4e2239d84a0" providerId="ADAL" clId="{4D40A2E7-C4F3-43F8-A3A4-DF0D76E23162}" dt="2021-12-15T04:13:59.409" v="1623" actId="478"/>
          <ac:picMkLst>
            <pc:docMk/>
            <pc:sldMk cId="1064418673" sldId="5319"/>
            <ac:picMk id="9220" creationId="{67E9D156-400A-4752-B84B-AEDE7D2D1CA1}"/>
          </ac:picMkLst>
        </pc:picChg>
        <pc:picChg chg="add mod">
          <ac:chgData name="Cenz WONG" userId="c6bad162-65e1-4548-8a88-d4e2239d84a0" providerId="ADAL" clId="{4D40A2E7-C4F3-43F8-A3A4-DF0D76E23162}" dt="2021-12-15T04:15:51.294" v="1636" actId="14100"/>
          <ac:picMkLst>
            <pc:docMk/>
            <pc:sldMk cId="1064418673" sldId="5319"/>
            <ac:picMk id="9222" creationId="{B50C78D8-4D1F-4981-8AD6-3EA4F8310EBF}"/>
          </ac:picMkLst>
        </pc:picChg>
        <pc:picChg chg="add mod">
          <ac:chgData name="Cenz WONG" userId="c6bad162-65e1-4548-8a88-d4e2239d84a0" providerId="ADAL" clId="{4D40A2E7-C4F3-43F8-A3A4-DF0D76E23162}" dt="2021-12-15T04:15:17.684" v="1631" actId="1076"/>
          <ac:picMkLst>
            <pc:docMk/>
            <pc:sldMk cId="1064418673" sldId="5319"/>
            <ac:picMk id="9224" creationId="{B3613EB3-DCF6-4E9A-8A7F-C4D24FB8CE0A}"/>
          </ac:picMkLst>
        </pc:picChg>
        <pc:picChg chg="add mod">
          <ac:chgData name="Cenz WONG" userId="c6bad162-65e1-4548-8a88-d4e2239d84a0" providerId="ADAL" clId="{4D40A2E7-C4F3-43F8-A3A4-DF0D76E23162}" dt="2021-12-15T04:16:54.306" v="1652" actId="1076"/>
          <ac:picMkLst>
            <pc:docMk/>
            <pc:sldMk cId="1064418673" sldId="5319"/>
            <ac:picMk id="9226" creationId="{16AFF50B-3F3C-434E-9D8B-60837D0C775E}"/>
          </ac:picMkLst>
        </pc:picChg>
        <pc:picChg chg="add mod">
          <ac:chgData name="Cenz WONG" userId="c6bad162-65e1-4548-8a88-d4e2239d84a0" providerId="ADAL" clId="{4D40A2E7-C4F3-43F8-A3A4-DF0D76E23162}" dt="2021-12-15T04:16:54.306" v="1652" actId="1076"/>
          <ac:picMkLst>
            <pc:docMk/>
            <pc:sldMk cId="1064418673" sldId="5319"/>
            <ac:picMk id="9228" creationId="{BB503651-E58F-4690-BBF4-1CBA525784E8}"/>
          </ac:picMkLst>
        </pc:picChg>
      </pc:sldChg>
      <pc:sldMasterChg chg="delSldLayout">
        <pc:chgData name="Cenz WONG" userId="c6bad162-65e1-4548-8a88-d4e2239d84a0" providerId="ADAL" clId="{4D40A2E7-C4F3-43F8-A3A4-DF0D76E23162}" dt="2021-12-14T08:42:27.184" v="575" actId="47"/>
        <pc:sldMasterMkLst>
          <pc:docMk/>
          <pc:sldMasterMk cId="2214142975" sldId="2147483805"/>
        </pc:sldMasterMkLst>
        <pc:sldLayoutChg chg="del">
          <pc:chgData name="Cenz WONG" userId="c6bad162-65e1-4548-8a88-d4e2239d84a0" providerId="ADAL" clId="{4D40A2E7-C4F3-43F8-A3A4-DF0D76E23162}" dt="2021-12-14T08:42:27.184" v="575" actId="47"/>
          <pc:sldLayoutMkLst>
            <pc:docMk/>
            <pc:sldMasterMk cId="2214142975" sldId="2147483805"/>
            <pc:sldLayoutMk cId="3308598849" sldId="214748396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4301839" cy="340569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2582" y="3"/>
            <a:ext cx="4301839" cy="340569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7A601CF-8914-4DEF-8253-007FD68E3FDA}" type="datetimeFigureOut">
              <a:rPr lang="fr-FR"/>
              <a:pPr>
                <a:defRPr/>
              </a:pPr>
              <a:t>15/12/2021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56054"/>
            <a:ext cx="4301839" cy="340569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2582" y="6456054"/>
            <a:ext cx="4301839" cy="340569"/>
          </a:xfrm>
          <a:prstGeom prst="rect">
            <a:avLst/>
          </a:prstGeom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C76B1BF2-1C63-4C77-9724-CC96B5D74953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25315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839" cy="339515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2582" y="2"/>
            <a:ext cx="4301839" cy="339515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E04EE24-0576-409A-A17C-3119850B3ABE}" type="datetimeFigureOut">
              <a:rPr lang="fr-FR"/>
              <a:pPr>
                <a:defRPr/>
              </a:pPr>
              <a:t>15/12/2021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21" tIns="44111" rIns="88221" bIns="44111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2221" y="3228555"/>
            <a:ext cx="7942198" cy="3058795"/>
          </a:xfrm>
          <a:prstGeom prst="rect">
            <a:avLst/>
          </a:prstGeom>
        </p:spPr>
        <p:txBody>
          <a:bodyPr vert="horz" lIns="88221" tIns="44111" rIns="88221" bIns="44111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57108"/>
            <a:ext cx="4301839" cy="339515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2582" y="6457108"/>
            <a:ext cx="4301839" cy="339515"/>
          </a:xfrm>
          <a:prstGeom prst="rect">
            <a:avLst/>
          </a:prstGeom>
        </p:spPr>
        <p:txBody>
          <a:bodyPr vert="horz" wrap="square" lIns="88221" tIns="44111" rIns="88221" bIns="4411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B027D860-0757-4770-ABBA-FF30E1A91E4F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030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1pPr>
    <a:lvl2pPr marL="413077"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2pPr>
    <a:lvl3pPr marL="827593"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3pPr>
    <a:lvl4pPr marL="1242111"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4pPr>
    <a:lvl5pPr marL="1656626"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5pPr>
    <a:lvl6pPr marL="2072320" algn="l" defTabSz="828927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6pPr>
    <a:lvl7pPr marL="2486784" algn="l" defTabSz="828927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7pPr>
    <a:lvl8pPr marL="2901247" algn="l" defTabSz="828927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8pPr>
    <a:lvl9pPr marL="3315711" algn="l" defTabSz="828927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D860-0757-4770-ABBA-FF30E1A91E4F}" type="slidenum">
              <a:rPr lang="fr-FR" altLang="fr-FR" smtClean="0"/>
              <a:pPr/>
              <a:t>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7181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D860-0757-4770-ABBA-FF30E1A91E4F}" type="slidenum">
              <a:rPr lang="fr-FR" altLang="fr-FR" smtClean="0"/>
              <a:pPr/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1061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663F4D-47A7-4862-A574-AD28E71DDFF4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8CBD6-2A65-41FB-8238-4896F001E5B3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3F75B46-18F0-47DB-9BEA-3FE99B0F035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4CD554-8746-4A33-9562-01E28EC63A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FB54A7B-33F4-446E-9979-B19CF8688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8A0F11B-3B9D-4DE2-994B-E56945C91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5A5187-AC75-4094-8349-94989FF26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4E92F97-5135-41C2-A2A5-829E5CA6D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C1E849-D95B-4B43-B3BC-CEFEB0B51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2F75A58-5944-439F-A847-2CEACE1C5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4DD03E-9580-477E-A05A-D12ECA053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C590A26-446B-45FB-83FF-DE09288864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722B497-65E4-4478-B57F-43FA7F8C1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F112820-A4DC-42F4-9398-E4E82A108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67083A-7358-4B38-AB14-27118F0C1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A8EF97C-AE59-4310-B92F-887F71058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8A1DA6D-C5E9-48CC-814C-3A598579E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5634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39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card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0A3C18AA-C92E-4D8B-9D36-1AF42F54C1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3E75F-E96A-4AF4-9023-B99676B8752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638094D-8D06-4CE3-9864-D0AFE1991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7B5E066-ADA1-4933-9C6D-4FDE60F568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65D0E31-DBC9-407D-A210-A7CF486E8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A9AB536-A22F-4CFC-B581-AABB7105E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546CC87-D221-46F6-B8F4-C4B710785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09EA552-B744-49AF-B4A3-07818E7644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03328C7-01F4-4B48-B4CA-C835A0D4D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9C9BA8B-D7BB-4F8D-93D7-DFEDD0ADBE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CAA2BC5E-28B7-4326-B06B-26953E5A1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0B3746B-96A9-4859-9A5E-F6AA5F2FE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2AAA333-13FA-431D-873C-D466806AB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C946FCC-5628-49C7-8F66-E7176394D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13C3E62-B938-4F25-B4F1-209AF2A07B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66186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card Dark">
    <p:bg>
      <p:bgPr>
        <a:solidFill>
          <a:srgbClr val="263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A528AFF0-80AF-47AB-AF60-0DF0E450FE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7685E29-775B-419F-B373-31C60E33E8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64C367C-F201-4741-A9B4-19AABF8AE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A761124-AFA9-43F1-9ACA-370398C27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41FEB5B-006E-49D3-95CC-A83BAA6436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1DCCE58-B26A-43A7-BCEB-170F6CAE1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231948D-074F-470A-90D6-D7EF5799D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7C595EC-C248-4981-B654-EFA0585A8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A398821-A9AE-4C7B-8862-6A0EAC42EB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DAC426B9-26BA-4FF8-B188-F366280BDA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3710AEB-6683-4CE4-9482-1BBDC9A25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B0CAA08-9E93-4F1C-8F74-3D404587D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BE1A9B3-4982-468E-ABF1-A8EFB68BF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9DB7986-681B-4B27-BA3A-A406171E6C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3BDBCEA-AAE6-4E09-8475-874800BA98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3316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1B993DB-43ED-4903-956C-98340B0FAF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6387" y="746638"/>
            <a:ext cx="8224874" cy="5270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263746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Manually</a:t>
            </a:r>
            <a:r>
              <a:rPr lang="fr-FR" dirty="0"/>
              <a:t> input </a:t>
            </a:r>
            <a:r>
              <a:rPr lang="fr-FR" dirty="0" err="1"/>
              <a:t>subsection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0BDF6D45-7C72-4412-9EC0-735E168D5A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151">
                <a:solidFill>
                  <a:srgbClr val="263746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292D3E-CC86-43F6-A888-1C0ACE793B4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2CDCB00-FAF5-4E46-9EBD-277E1F9FC94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79CEBCC-8D9E-4785-9377-057A59805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807293-DD6A-40BB-9614-4F5263537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7C45AFE6-8C66-4C65-B32C-44C82F1D81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79C29A8-F1D1-4AFA-9555-F2801FE89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5508712-E89F-4506-8021-70D0EE9A2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62D37DF-DC11-4E5D-A84D-3BC87ADDDC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E4717D-144E-4E23-B028-65CE59010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EFCBB9-EBC8-41AB-847E-FD62E6DBA1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57A71FC-FBE6-4A46-B32E-6CCE16D4C9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289AE2D-7081-47C8-8B7F-CD9F8A388D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E67553B-0615-48C8-81AD-CB2B2A0CAB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7E9B968-DDBC-45BE-8D0E-1C97A7C572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9552B02-B83B-42E0-884C-330051914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4582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Dark">
    <p:bg>
      <p:bgPr>
        <a:solidFill>
          <a:srgbClr val="263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1B993DB-43ED-4903-956C-98340B0FAF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6387" y="746638"/>
            <a:ext cx="8224874" cy="5270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Manually</a:t>
            </a:r>
            <a:r>
              <a:rPr lang="fr-FR" dirty="0"/>
              <a:t> input </a:t>
            </a:r>
            <a:r>
              <a:rPr lang="fr-FR" dirty="0" err="1"/>
              <a:t>subsection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7BB62213-ADAE-4159-A680-3F7F487C6D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151"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F0B49A94-6C08-499F-A273-01671605DE7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5FE2DADF-B72C-4A3F-AE3E-C74D453EDE0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10552CC-99BE-4363-AA49-32EF1729A1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57D5BAC-31CA-47FE-BDB9-0283D3A53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478EA1A-1A50-4365-B80A-5A08431F1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E68E0F6-9A6B-4858-B9EF-873B8FC1AB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F146074-F5CF-4D70-AFB2-F6B5763AE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73D81E1-7A8D-4CF8-99AC-0A5A3006F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BDE7CFA3-A97C-4D3D-A61F-DB50BDAFA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0D5A33F-4E26-467E-B559-15F246E2D9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26FF198-639D-477B-BDD9-81DDA0CB4F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17311A4-910D-498C-8994-5AEEF1452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149DE9A-A52C-4D46-BB7F-07DB5EF1B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C6DC0D3-F00B-47EE-81C6-BC000A0A14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5660C55-8EC5-4537-9A9F-8A75B0CA2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2642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your title fits in 1 line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490C16-4E77-4FD7-9BEE-8A2C3395F4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131888"/>
            <a:ext cx="7918450" cy="3059112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246670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537E593-552F-4C81-B0F2-861BC2AB02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FD11EF-E85F-4E2F-A7F9-B155FEDB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39"/>
            <a:ext cx="8737496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your title is </a:t>
            </a:r>
            <a:r>
              <a:rPr lang="en-US" dirty="0" err="1"/>
              <a:t>sooooooooooo</a:t>
            </a:r>
            <a:r>
              <a:rPr lang="en-US" dirty="0"/>
              <a:t> long </a:t>
            </a:r>
            <a:br>
              <a:rPr lang="en-US" dirty="0"/>
            </a:br>
            <a:r>
              <a:rPr lang="en-US" dirty="0"/>
              <a:t>that it fits in 2 lines 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F008BFA9-9BB8-4330-A134-124F13F4D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FFC126E-110F-4634-AEFA-FEF04CEE36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428752"/>
            <a:ext cx="7918450" cy="2942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141905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bullet points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490C16-4E77-4FD7-9BEE-8A2C3395F4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131888"/>
            <a:ext cx="7918450" cy="305911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Metric Light" panose="020B0303030202060203" pitchFamily="34" charset="0"/>
              </a:defRPr>
            </a:lvl1pPr>
            <a:lvl2pPr>
              <a:defRPr sz="1400">
                <a:latin typeface="Metric Light" panose="020B0303030202060203" pitchFamily="34" charset="0"/>
              </a:defRPr>
            </a:lvl2pPr>
            <a:lvl3pPr>
              <a:defRPr sz="1400">
                <a:latin typeface="Metric Light" panose="020B0303030202060203" pitchFamily="34" charset="0"/>
              </a:defRPr>
            </a:lvl3pPr>
            <a:lvl4pPr>
              <a:defRPr sz="1200">
                <a:latin typeface="Metric Light" panose="020B0303030202060203" pitchFamily="34" charset="0"/>
              </a:defRPr>
            </a:lvl4pPr>
            <a:lvl5pPr>
              <a:defRPr sz="12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73360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text and graph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598F20A1-60C1-4D06-AF9E-672452B0E04B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022002" y="1168066"/>
            <a:ext cx="3600000" cy="32781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0F598B-D693-4976-B553-5B09151884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2775" y="1168067"/>
            <a:ext cx="4229225" cy="327810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109628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0F598B-D693-4976-B553-5B09151884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1" y="1168400"/>
            <a:ext cx="4367534" cy="327810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or if you have graph and text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598F20A1-60C1-4D06-AF9E-672452B0E04B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342900" y="1168400"/>
            <a:ext cx="3600000" cy="32781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3323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407562-AFB9-46F7-8736-4083E940DD66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F9D17D-8C65-4036-9C32-44477707F764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3E8CCAF9-673D-4FE5-8D59-B88493659A3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9EB7467B-AA29-4108-BF35-3DA58C7BFE4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98AF30B-2799-40FE-8644-305242F2F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16C57CE-5387-4156-9F44-0DC76D8B7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942F2D6-FEEA-497E-8EB4-E7AABE5747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D44D287-088B-4098-BDB9-41B0B8442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5F54214-F045-4BC9-9A14-01D656BBD7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B1AA3A1-4700-48BC-ACE5-9AC1C02037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265504B-3983-4FF3-9E0B-CD06C0355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C30A6323-3E70-4916-9722-D1AE07AA58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86260C1-249C-474E-91BC-D4E2A2542E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5D4D0949-593C-4C31-A80F-4F2803BC4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D178100-7CAE-4F7C-BDBC-F6252145B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BF77A50-B23E-4E6B-AC97-26A7BF84D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8A16CAB-B5D8-47EA-8FFA-800539F03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2074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2 graphs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0F43065-908C-4D86-A54D-937710FDA1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170363"/>
            <a:ext cx="8596759" cy="544262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18" name="Espace réservé du graphique 2">
            <a:extLst>
              <a:ext uri="{FF2B5EF4-FFF2-40B4-BE49-F238E27FC236}">
                <a16:creationId xmlns:a16="http://schemas.microsoft.com/office/drawing/2014/main" id="{D25CC23A-58F3-441C-84FA-B5975406059F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692000" y="1803000"/>
            <a:ext cx="3762197" cy="262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9" name="Espace réservé du graphique 2">
            <a:extLst>
              <a:ext uri="{FF2B5EF4-FFF2-40B4-BE49-F238E27FC236}">
                <a16:creationId xmlns:a16="http://schemas.microsoft.com/office/drawing/2014/main" id="{BB3B522E-C11F-47DF-981A-2A967AD595B7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89803" y="1803000"/>
            <a:ext cx="3762197" cy="262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97310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4189962" cy="7852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a picture along with your text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4" name="Google Shape;34;p6">
            <a:extLst>
              <a:ext uri="{FF2B5EF4-FFF2-40B4-BE49-F238E27FC236}">
                <a16:creationId xmlns:a16="http://schemas.microsoft.com/office/drawing/2014/main" id="{122FA69E-B4F6-45B2-9BDA-CC882DEEB6B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72000" y="-1"/>
            <a:ext cx="4572000" cy="4446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5F6F2102-B050-4AA1-87BD-FA011EFE7D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491750"/>
            <a:ext cx="3779225" cy="295442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2" name="Ligne">
            <a:extLst>
              <a:ext uri="{FF2B5EF4-FFF2-40B4-BE49-F238E27FC236}">
                <a16:creationId xmlns:a16="http://schemas.microsoft.com/office/drawing/2014/main" id="{5C0FA721-619A-48CC-A556-60B1ACCF3121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</p:spTree>
    <p:extLst>
      <p:ext uri="{BB962C8B-B14F-4D97-AF65-F5344CB8AC3E}">
        <p14:creationId xmlns:p14="http://schemas.microsoft.com/office/powerpoint/2010/main" val="234375416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4158756" cy="7852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some pictures along with your text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Google Shape;34;p6">
            <a:extLst>
              <a:ext uri="{FF2B5EF4-FFF2-40B4-BE49-F238E27FC236}">
                <a16:creationId xmlns:a16="http://schemas.microsoft.com/office/drawing/2014/main" id="{8056E55A-C268-41BA-831A-D4F5AB21F02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32656" y="0"/>
            <a:ext cx="2319741" cy="2825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35;p6">
            <a:extLst>
              <a:ext uri="{FF2B5EF4-FFF2-40B4-BE49-F238E27FC236}">
                <a16:creationId xmlns:a16="http://schemas.microsoft.com/office/drawing/2014/main" id="{360E7F9D-8ED7-4623-BBFD-C4365D85AF6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824259" y="0"/>
            <a:ext cx="2319741" cy="1654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Google Shape;36;p6">
            <a:extLst>
              <a:ext uri="{FF2B5EF4-FFF2-40B4-BE49-F238E27FC236}">
                <a16:creationId xmlns:a16="http://schemas.microsoft.com/office/drawing/2014/main" id="{E46F81AE-F311-408F-8E73-B3F6B05AB71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824259" y="1714500"/>
            <a:ext cx="2319741" cy="2731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37;p6">
            <a:extLst>
              <a:ext uri="{FF2B5EF4-FFF2-40B4-BE49-F238E27FC236}">
                <a16:creationId xmlns:a16="http://schemas.microsoft.com/office/drawing/2014/main" id="{3469EF2A-4AD7-4737-BDCC-B7255838E8CF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432656" y="2884833"/>
            <a:ext cx="2319741" cy="156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BE9C3A9-992D-4F91-8BEC-DD2A526D21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491750"/>
            <a:ext cx="3779225" cy="295442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Ligne">
            <a:extLst>
              <a:ext uri="{FF2B5EF4-FFF2-40B4-BE49-F238E27FC236}">
                <a16:creationId xmlns:a16="http://schemas.microsoft.com/office/drawing/2014/main" id="{019554D8-22BA-47A6-A4E3-1896D4F3FA72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</p:spTree>
    <p:extLst>
      <p:ext uri="{BB962C8B-B14F-4D97-AF65-F5344CB8AC3E}">
        <p14:creationId xmlns:p14="http://schemas.microsoft.com/office/powerpoint/2010/main" val="407899962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&amp;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4158756" cy="7852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some pictures and key figures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Google Shape;34;p6">
            <a:extLst>
              <a:ext uri="{FF2B5EF4-FFF2-40B4-BE49-F238E27FC236}">
                <a16:creationId xmlns:a16="http://schemas.microsoft.com/office/drawing/2014/main" id="{8056E55A-C268-41BA-831A-D4F5AB21F02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32656" y="0"/>
            <a:ext cx="2319741" cy="2825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35;p6">
            <a:extLst>
              <a:ext uri="{FF2B5EF4-FFF2-40B4-BE49-F238E27FC236}">
                <a16:creationId xmlns:a16="http://schemas.microsoft.com/office/drawing/2014/main" id="{360E7F9D-8ED7-4623-BBFD-C4365D85AF6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824259" y="0"/>
            <a:ext cx="2319741" cy="1654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Google Shape;36;p6">
            <a:extLst>
              <a:ext uri="{FF2B5EF4-FFF2-40B4-BE49-F238E27FC236}">
                <a16:creationId xmlns:a16="http://schemas.microsoft.com/office/drawing/2014/main" id="{E46F81AE-F311-408F-8E73-B3F6B05AB71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824259" y="1714500"/>
            <a:ext cx="2319741" cy="2731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37;p6">
            <a:extLst>
              <a:ext uri="{FF2B5EF4-FFF2-40B4-BE49-F238E27FC236}">
                <a16:creationId xmlns:a16="http://schemas.microsoft.com/office/drawing/2014/main" id="{3469EF2A-4AD7-4737-BDCC-B7255838E8CF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432656" y="2884833"/>
            <a:ext cx="2319741" cy="156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BE9C3A9-992D-4F91-8BEC-DD2A526D21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491750"/>
            <a:ext cx="3779225" cy="85482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Ligne">
            <a:extLst>
              <a:ext uri="{FF2B5EF4-FFF2-40B4-BE49-F238E27FC236}">
                <a16:creationId xmlns:a16="http://schemas.microsoft.com/office/drawing/2014/main" id="{019554D8-22BA-47A6-A4E3-1896D4F3FA72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7" name="Google Shape;257;p26">
            <a:extLst>
              <a:ext uri="{FF2B5EF4-FFF2-40B4-BE49-F238E27FC236}">
                <a16:creationId xmlns:a16="http://schemas.microsoft.com/office/drawing/2014/main" id="{E6FDEDC6-112F-4175-A9BF-0CBCBE8BF3C8}"/>
              </a:ext>
            </a:extLst>
          </p:cNvPr>
          <p:cNvSpPr/>
          <p:nvPr userDrawn="1"/>
        </p:nvSpPr>
        <p:spPr>
          <a:xfrm>
            <a:off x="514035" y="3183189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258;p26">
            <a:extLst>
              <a:ext uri="{FF2B5EF4-FFF2-40B4-BE49-F238E27FC236}">
                <a16:creationId xmlns:a16="http://schemas.microsoft.com/office/drawing/2014/main" id="{C20203AE-2CBF-43CE-A776-503179D708C8}"/>
              </a:ext>
            </a:extLst>
          </p:cNvPr>
          <p:cNvSpPr/>
          <p:nvPr userDrawn="1"/>
        </p:nvSpPr>
        <p:spPr>
          <a:xfrm>
            <a:off x="514035" y="3183189"/>
            <a:ext cx="962752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261;p26">
            <a:extLst>
              <a:ext uri="{FF2B5EF4-FFF2-40B4-BE49-F238E27FC236}">
                <a16:creationId xmlns:a16="http://schemas.microsoft.com/office/drawing/2014/main" id="{A35BADCB-3A3B-455A-87E5-87B03EE2FC35}"/>
              </a:ext>
            </a:extLst>
          </p:cNvPr>
          <p:cNvSpPr/>
          <p:nvPr userDrawn="1"/>
        </p:nvSpPr>
        <p:spPr>
          <a:xfrm>
            <a:off x="514035" y="4260919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E30A0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262;p26">
            <a:extLst>
              <a:ext uri="{FF2B5EF4-FFF2-40B4-BE49-F238E27FC236}">
                <a16:creationId xmlns:a16="http://schemas.microsoft.com/office/drawing/2014/main" id="{0BCD0096-2AF6-4798-BBCB-B3D70B82077E}"/>
              </a:ext>
            </a:extLst>
          </p:cNvPr>
          <p:cNvSpPr/>
          <p:nvPr userDrawn="1"/>
        </p:nvSpPr>
        <p:spPr>
          <a:xfrm>
            <a:off x="514035" y="4260919"/>
            <a:ext cx="370289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265;p26">
            <a:extLst>
              <a:ext uri="{FF2B5EF4-FFF2-40B4-BE49-F238E27FC236}">
                <a16:creationId xmlns:a16="http://schemas.microsoft.com/office/drawing/2014/main" id="{E1435C6D-C255-4061-A3DA-E5A011BBB4BA}"/>
              </a:ext>
            </a:extLst>
          </p:cNvPr>
          <p:cNvSpPr/>
          <p:nvPr userDrawn="1"/>
        </p:nvSpPr>
        <p:spPr>
          <a:xfrm>
            <a:off x="2655361" y="3180015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266;p26">
            <a:extLst>
              <a:ext uri="{FF2B5EF4-FFF2-40B4-BE49-F238E27FC236}">
                <a16:creationId xmlns:a16="http://schemas.microsoft.com/office/drawing/2014/main" id="{72834B4B-EE89-49D4-8685-653FDF2FD0F2}"/>
              </a:ext>
            </a:extLst>
          </p:cNvPr>
          <p:cNvSpPr/>
          <p:nvPr userDrawn="1"/>
        </p:nvSpPr>
        <p:spPr>
          <a:xfrm>
            <a:off x="2655361" y="3180015"/>
            <a:ext cx="592463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269;p26">
            <a:extLst>
              <a:ext uri="{FF2B5EF4-FFF2-40B4-BE49-F238E27FC236}">
                <a16:creationId xmlns:a16="http://schemas.microsoft.com/office/drawing/2014/main" id="{404C1D68-0BF8-4479-8BC1-F84A2D765B21}"/>
              </a:ext>
            </a:extLst>
          </p:cNvPr>
          <p:cNvSpPr/>
          <p:nvPr userDrawn="1"/>
        </p:nvSpPr>
        <p:spPr>
          <a:xfrm>
            <a:off x="2655361" y="4257745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70;p26">
            <a:extLst>
              <a:ext uri="{FF2B5EF4-FFF2-40B4-BE49-F238E27FC236}">
                <a16:creationId xmlns:a16="http://schemas.microsoft.com/office/drawing/2014/main" id="{862F75BB-E87A-47DE-B986-FDC666E067C2}"/>
              </a:ext>
            </a:extLst>
          </p:cNvPr>
          <p:cNvSpPr/>
          <p:nvPr userDrawn="1"/>
        </p:nvSpPr>
        <p:spPr>
          <a:xfrm>
            <a:off x="2655361" y="4257745"/>
            <a:ext cx="1110868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37C20B2B-1021-4B42-A507-E3AE21B1FB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200" y="2455093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88B990A-C808-428F-BDD0-F551CFCA0B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1200" y="2746411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CB7EE3-B7B4-4002-A0D9-C0D8FE88D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3779" y="2457448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1F5B9BB0-4FC5-49E8-8666-2688EFAF25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83779" y="2748766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254BAB11-9DB1-4780-B7D4-CB4580331D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200" y="3547157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3D63A959-1C1E-4BA8-9723-6315C83658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1200" y="3838475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5DF86F67-D221-4F2B-BE1B-2101ACB90B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3779" y="3547157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F0218E27-0897-43D2-859E-EE527DD852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483779" y="3838475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2" name="Espace réservé du texte 2">
            <a:extLst>
              <a:ext uri="{FF2B5EF4-FFF2-40B4-BE49-F238E27FC236}">
                <a16:creationId xmlns:a16="http://schemas.microsoft.com/office/drawing/2014/main" id="{2407E67D-8F3F-422B-A59A-222AF45C73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5333" y="3080141"/>
            <a:ext cx="576000" cy="19557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EF523C52-0C4E-4BEF-89C0-25483B9161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45712" y="3079239"/>
            <a:ext cx="576000" cy="19557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971654D1-E47A-4EAF-BD38-7028C351D9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03075" y="4159423"/>
            <a:ext cx="576000" cy="19557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773902E6-8C5B-4190-BBA8-87722FC68B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7616" y="4159423"/>
            <a:ext cx="576000" cy="19557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513527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4158756" cy="7852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many pictures along with your text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27" name="Google Shape;60;p9">
            <a:extLst>
              <a:ext uri="{FF2B5EF4-FFF2-40B4-BE49-F238E27FC236}">
                <a16:creationId xmlns:a16="http://schemas.microsoft.com/office/drawing/2014/main" id="{43A501EF-FB38-446C-BCCF-8660C2B10BF0}"/>
              </a:ext>
            </a:extLst>
          </p:cNvPr>
          <p:cNvSpPr/>
          <p:nvPr userDrawn="1"/>
        </p:nvSpPr>
        <p:spPr>
          <a:xfrm>
            <a:off x="6966107" y="2247605"/>
            <a:ext cx="2177894" cy="2178495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" name="Google Shape;61;p9">
            <a:extLst>
              <a:ext uri="{FF2B5EF4-FFF2-40B4-BE49-F238E27FC236}">
                <a16:creationId xmlns:a16="http://schemas.microsoft.com/office/drawing/2014/main" id="{1779963A-43CF-44D5-985A-D6EB243299C4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20432" y="-1502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9" name="Google Shape;62;p9">
            <a:extLst>
              <a:ext uri="{FF2B5EF4-FFF2-40B4-BE49-F238E27FC236}">
                <a16:creationId xmlns:a16="http://schemas.microsoft.com/office/drawing/2014/main" id="{279D5F01-DC87-4C79-8A43-70BFE613D4B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843269" y="-1502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0" name="Google Shape;63;p9">
            <a:extLst>
              <a:ext uri="{FF2B5EF4-FFF2-40B4-BE49-F238E27FC236}">
                <a16:creationId xmlns:a16="http://schemas.microsoft.com/office/drawing/2014/main" id="{4CF9449B-8BC5-4554-9528-96CEC9B7B8B7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966106" y="-1502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31" name="Google Shape;64;p9">
            <a:extLst>
              <a:ext uri="{FF2B5EF4-FFF2-40B4-BE49-F238E27FC236}">
                <a16:creationId xmlns:a16="http://schemas.microsoft.com/office/drawing/2014/main" id="{7ADCF4B7-F5FD-47F1-B002-BA57480CA406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8088944" y="-7620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" name="Google Shape;65;p9">
            <a:extLst>
              <a:ext uri="{FF2B5EF4-FFF2-40B4-BE49-F238E27FC236}">
                <a16:creationId xmlns:a16="http://schemas.microsoft.com/office/drawing/2014/main" id="{58683395-F2C2-426F-B82C-ADD61AD0BBFF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8088944" y="1119124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3" name="Google Shape;66;p9">
            <a:extLst>
              <a:ext uri="{FF2B5EF4-FFF2-40B4-BE49-F238E27FC236}">
                <a16:creationId xmlns:a16="http://schemas.microsoft.com/office/drawing/2014/main" id="{537E56E6-5B74-4058-A197-CD6EDAEC6FE8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6966106" y="1119124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34" name="Google Shape;67;p9">
            <a:extLst>
              <a:ext uri="{FF2B5EF4-FFF2-40B4-BE49-F238E27FC236}">
                <a16:creationId xmlns:a16="http://schemas.microsoft.com/office/drawing/2014/main" id="{A507C57C-4FB5-4C18-A3CA-1CE49AA71299}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5843269" y="1125536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5" name="Google Shape;68;p9">
            <a:extLst>
              <a:ext uri="{FF2B5EF4-FFF2-40B4-BE49-F238E27FC236}">
                <a16:creationId xmlns:a16="http://schemas.microsoft.com/office/drawing/2014/main" id="{AFE59FA2-4830-4760-AD09-0A1599E015FB}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4720432" y="1123052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36" name="Google Shape;69;p9">
            <a:extLst>
              <a:ext uri="{FF2B5EF4-FFF2-40B4-BE49-F238E27FC236}">
                <a16:creationId xmlns:a16="http://schemas.microsoft.com/office/drawing/2014/main" id="{07178F4E-F8A0-435E-BB28-A7BE65ABF12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843269" y="2252574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" name="Google Shape;70;p9">
            <a:extLst>
              <a:ext uri="{FF2B5EF4-FFF2-40B4-BE49-F238E27FC236}">
                <a16:creationId xmlns:a16="http://schemas.microsoft.com/office/drawing/2014/main" id="{2B8E4330-EBCA-4177-99CA-36983F7440E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20432" y="2247606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" name="Google Shape;71;p9">
            <a:extLst>
              <a:ext uri="{FF2B5EF4-FFF2-40B4-BE49-F238E27FC236}">
                <a16:creationId xmlns:a16="http://schemas.microsoft.com/office/drawing/2014/main" id="{C5C080CF-5838-447D-A41E-F9D1FBC0BCA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720432" y="3372159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9" name="Google Shape;72;p9">
            <a:extLst>
              <a:ext uri="{FF2B5EF4-FFF2-40B4-BE49-F238E27FC236}">
                <a16:creationId xmlns:a16="http://schemas.microsoft.com/office/drawing/2014/main" id="{5B6A0535-3760-484C-90EB-05FA8AFF325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843269" y="3379613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5D3E5AC2-9998-4B5C-8767-92F483DDA8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775" y="1491750"/>
            <a:ext cx="4018019" cy="295442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7FAC7C25-8A33-4389-8385-413CC976A147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376EC03-732B-40F0-9D7D-4DD032061F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9400" y="3083064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Another idea </a:t>
            </a:r>
            <a:br>
              <a:rPr lang="fr-FR" dirty="0"/>
            </a:br>
            <a:r>
              <a:rPr lang="fr-FR" dirty="0"/>
              <a:t>to highlight?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25ECFE72-6A18-4F0B-B61F-316A2333C5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69399" y="3645832"/>
            <a:ext cx="1800001" cy="661147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033647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3 photos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Google Shape;37;p6">
            <a:extLst>
              <a:ext uri="{FF2B5EF4-FFF2-40B4-BE49-F238E27FC236}">
                <a16:creationId xmlns:a16="http://schemas.microsoft.com/office/drawing/2014/main" id="{4F59FD0C-F5FD-4643-8C02-CFCC1D45DFD3}"/>
              </a:ext>
            </a:extLst>
          </p:cNvPr>
          <p:cNvSpPr>
            <a:spLocks noGrp="1" noChangeAspect="1"/>
          </p:cNvSpPr>
          <p:nvPr>
            <p:ph type="pic" idx="5"/>
          </p:nvPr>
        </p:nvSpPr>
        <p:spPr>
          <a:xfrm>
            <a:off x="1332000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4" name="Google Shape;37;p6">
            <a:extLst>
              <a:ext uri="{FF2B5EF4-FFF2-40B4-BE49-F238E27FC236}">
                <a16:creationId xmlns:a16="http://schemas.microsoft.com/office/drawing/2014/main" id="{2E2042A3-D2AA-43FB-9A7F-AE6785DE5917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3672000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5" name="Google Shape;37;p6">
            <a:extLst>
              <a:ext uri="{FF2B5EF4-FFF2-40B4-BE49-F238E27FC236}">
                <a16:creationId xmlns:a16="http://schemas.microsoft.com/office/drawing/2014/main" id="{F9D7674F-69A7-405D-ACD7-81DFFB8156BF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6012000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6A4C65C7-F7F8-4F29-95D4-F8A705492A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32000" y="2995352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AA527584-86A2-4906-A499-491D4C1A20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32000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A8A41A62-94DB-4C0D-B7AB-2442F08E52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72000" y="2995352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79FDCBA-12A4-489E-9484-C0D57E5AF0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672000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8857AAF1-5D62-4DD0-91C4-04843BDC04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1999" y="2995352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2309B69-2C81-429C-8E71-DA209F14C3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1999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22461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4 photos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Google Shape;37;p6">
            <a:extLst>
              <a:ext uri="{FF2B5EF4-FFF2-40B4-BE49-F238E27FC236}">
                <a16:creationId xmlns:a16="http://schemas.microsoft.com/office/drawing/2014/main" id="{4F59FD0C-F5FD-4643-8C02-CFCC1D45DFD3}"/>
              </a:ext>
            </a:extLst>
          </p:cNvPr>
          <p:cNvSpPr>
            <a:spLocks noGrp="1" noChangeAspect="1"/>
          </p:cNvSpPr>
          <p:nvPr>
            <p:ph type="pic" idx="5"/>
          </p:nvPr>
        </p:nvSpPr>
        <p:spPr>
          <a:xfrm>
            <a:off x="509537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4" name="Google Shape;37;p6">
            <a:extLst>
              <a:ext uri="{FF2B5EF4-FFF2-40B4-BE49-F238E27FC236}">
                <a16:creationId xmlns:a16="http://schemas.microsoft.com/office/drawing/2014/main" id="{2E2042A3-D2AA-43FB-9A7F-AE6785DE5917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617036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5" name="Google Shape;37;p6">
            <a:extLst>
              <a:ext uri="{FF2B5EF4-FFF2-40B4-BE49-F238E27FC236}">
                <a16:creationId xmlns:a16="http://schemas.microsoft.com/office/drawing/2014/main" id="{F9D7674F-69A7-405D-ACD7-81DFFB8156BF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4724535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6" name="Google Shape;37;p6">
            <a:extLst>
              <a:ext uri="{FF2B5EF4-FFF2-40B4-BE49-F238E27FC236}">
                <a16:creationId xmlns:a16="http://schemas.microsoft.com/office/drawing/2014/main" id="{47F3840E-29CD-4F4A-BF79-60827C28AE9E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6832034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6A4C65C7-F7F8-4F29-95D4-F8A705492A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9536" y="2995352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AA527584-86A2-4906-A499-491D4C1A20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9535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A8A41A62-94DB-4C0D-B7AB-2442F08E52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17035" y="2995352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79FDCBA-12A4-489E-9484-C0D57E5AF0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17034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8857AAF1-5D62-4DD0-91C4-04843BDC04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4534" y="2995352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2309B69-2C81-429C-8E71-DA209F14C3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24533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B9F95605-9A07-4ACF-888F-3D76D13B823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2033" y="2995352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BCCEC87-A1AB-45C5-8C0B-D1B2D41EF9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2032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34024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4 ideas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AA527584-86A2-4906-A499-491D4C1A20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9535" y="208145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79FDCBA-12A4-489E-9484-C0D57E5AF0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17034" y="208145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2309B69-2C81-429C-8E71-DA209F14C3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24533" y="208145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BCCEC87-A1AB-45C5-8C0B-D1B2D41EF9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2032" y="208145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545C61-92D5-4C71-BA3B-C1441B011E7D}"/>
              </a:ext>
            </a:extLst>
          </p:cNvPr>
          <p:cNvSpPr/>
          <p:nvPr userDrawn="1"/>
        </p:nvSpPr>
        <p:spPr>
          <a:xfrm>
            <a:off x="509535" y="1312551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2715A9-D06A-43B2-8A62-DA5FC5CDB071}"/>
              </a:ext>
            </a:extLst>
          </p:cNvPr>
          <p:cNvSpPr/>
          <p:nvPr userDrawn="1"/>
        </p:nvSpPr>
        <p:spPr>
          <a:xfrm>
            <a:off x="2617034" y="1317861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F5D22-C36A-42F4-AE58-39C21B55FF88}"/>
              </a:ext>
            </a:extLst>
          </p:cNvPr>
          <p:cNvSpPr/>
          <p:nvPr userDrawn="1"/>
        </p:nvSpPr>
        <p:spPr>
          <a:xfrm>
            <a:off x="4724533" y="1311750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6D2AB4-4F62-4A18-84F3-C3E4657D298D}"/>
              </a:ext>
            </a:extLst>
          </p:cNvPr>
          <p:cNvSpPr/>
          <p:nvPr userDrawn="1"/>
        </p:nvSpPr>
        <p:spPr>
          <a:xfrm>
            <a:off x="6832032" y="1317860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6A4C65C7-F7F8-4F29-95D4-F8A705492A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9535" y="1405895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A8A41A62-94DB-4C0D-B7AB-2442F08E52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17034" y="1405895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8857AAF1-5D62-4DD0-91C4-04843BDC04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4533" y="1405895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B9F95605-9A07-4ACF-888F-3D76D13B823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2032" y="1405895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19BB8B3C-6AEE-4843-9391-77C6EC3849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9535" y="245670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7119245-42ED-485F-8DEC-83A4F2319F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617034" y="245670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1581034B-0578-46E3-B4A2-A04D9FB43BA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24533" y="245670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6EE0B956-162B-4558-A627-D18A1DB5845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32031" y="245670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6A1A0C88-941D-42DE-8B7F-3F3F71FABE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535" y="2831959"/>
            <a:ext cx="1800001" cy="252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196665F9-E90C-4F78-A885-EC5EDADDCA6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7034" y="2831959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96DD3F52-9013-450A-8BAD-FB73EE07AE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724533" y="2831959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42E61505-EF45-4AA6-B328-B4CAD1610E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32031" y="2831959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4F2F610E-8DEB-4DDB-B055-A2C77514415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9535" y="320721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90D8B7FD-A709-42E6-8C34-1C94B3701B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617034" y="320721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9997BFF3-F7FE-47D7-BB70-F15C027C63B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24533" y="320721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4B5A7976-B181-4CBA-B89C-91389ABA21F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832031" y="320721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82245E28-2FCF-4203-B21C-D63A4FF5E6D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09535" y="3582468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47056958-A030-4886-B0EB-4A2CB6585CF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617034" y="3582468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01A4E7D3-1A86-44F2-B8A4-3875FABCF7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24533" y="3582468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5CFEED09-EADF-4984-9171-B553FBA97F6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32031" y="3582468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cxnSp>
        <p:nvCxnSpPr>
          <p:cNvPr id="49" name="Google Shape;316;p29">
            <a:extLst>
              <a:ext uri="{FF2B5EF4-FFF2-40B4-BE49-F238E27FC236}">
                <a16:creationId xmlns:a16="http://schemas.microsoft.com/office/drawing/2014/main" id="{1A765800-73F6-4DB4-80B0-3062797E395D}"/>
              </a:ext>
            </a:extLst>
          </p:cNvPr>
          <p:cNvCxnSpPr/>
          <p:nvPr userDrawn="1"/>
        </p:nvCxnSpPr>
        <p:spPr>
          <a:xfrm>
            <a:off x="1229536" y="239517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316;p29">
            <a:extLst>
              <a:ext uri="{FF2B5EF4-FFF2-40B4-BE49-F238E27FC236}">
                <a16:creationId xmlns:a16="http://schemas.microsoft.com/office/drawing/2014/main" id="{9E89DA10-8AFD-4E9E-BBB9-0679B2924386}"/>
              </a:ext>
            </a:extLst>
          </p:cNvPr>
          <p:cNvCxnSpPr/>
          <p:nvPr userDrawn="1"/>
        </p:nvCxnSpPr>
        <p:spPr>
          <a:xfrm>
            <a:off x="1229536" y="277043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316;p29">
            <a:extLst>
              <a:ext uri="{FF2B5EF4-FFF2-40B4-BE49-F238E27FC236}">
                <a16:creationId xmlns:a16="http://schemas.microsoft.com/office/drawing/2014/main" id="{8343DB37-7BCE-4E66-BA58-74E5D1984ECE}"/>
              </a:ext>
            </a:extLst>
          </p:cNvPr>
          <p:cNvCxnSpPr/>
          <p:nvPr userDrawn="1"/>
        </p:nvCxnSpPr>
        <p:spPr>
          <a:xfrm>
            <a:off x="1229536" y="3145686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316;p29">
            <a:extLst>
              <a:ext uri="{FF2B5EF4-FFF2-40B4-BE49-F238E27FC236}">
                <a16:creationId xmlns:a16="http://schemas.microsoft.com/office/drawing/2014/main" id="{E153C1A3-0BC2-425F-9806-CC8C891154C4}"/>
              </a:ext>
            </a:extLst>
          </p:cNvPr>
          <p:cNvCxnSpPr/>
          <p:nvPr userDrawn="1"/>
        </p:nvCxnSpPr>
        <p:spPr>
          <a:xfrm>
            <a:off x="1229536" y="352094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316;p29">
            <a:extLst>
              <a:ext uri="{FF2B5EF4-FFF2-40B4-BE49-F238E27FC236}">
                <a16:creationId xmlns:a16="http://schemas.microsoft.com/office/drawing/2014/main" id="{43F448A3-4FF9-4613-8592-F5756AA1EF17}"/>
              </a:ext>
            </a:extLst>
          </p:cNvPr>
          <p:cNvCxnSpPr/>
          <p:nvPr userDrawn="1"/>
        </p:nvCxnSpPr>
        <p:spPr>
          <a:xfrm>
            <a:off x="3337035" y="239517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316;p29">
            <a:extLst>
              <a:ext uri="{FF2B5EF4-FFF2-40B4-BE49-F238E27FC236}">
                <a16:creationId xmlns:a16="http://schemas.microsoft.com/office/drawing/2014/main" id="{E7216FF9-633C-496A-B526-A63A43446B8A}"/>
              </a:ext>
            </a:extLst>
          </p:cNvPr>
          <p:cNvCxnSpPr/>
          <p:nvPr userDrawn="1"/>
        </p:nvCxnSpPr>
        <p:spPr>
          <a:xfrm>
            <a:off x="3337035" y="277043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316;p29">
            <a:extLst>
              <a:ext uri="{FF2B5EF4-FFF2-40B4-BE49-F238E27FC236}">
                <a16:creationId xmlns:a16="http://schemas.microsoft.com/office/drawing/2014/main" id="{72870246-0EFA-43B0-AC3D-920BA6C56852}"/>
              </a:ext>
            </a:extLst>
          </p:cNvPr>
          <p:cNvCxnSpPr/>
          <p:nvPr userDrawn="1"/>
        </p:nvCxnSpPr>
        <p:spPr>
          <a:xfrm>
            <a:off x="3337035" y="3145686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316;p29">
            <a:extLst>
              <a:ext uri="{FF2B5EF4-FFF2-40B4-BE49-F238E27FC236}">
                <a16:creationId xmlns:a16="http://schemas.microsoft.com/office/drawing/2014/main" id="{3A2925BA-DB17-46B0-8C1B-9DB957A78E09}"/>
              </a:ext>
            </a:extLst>
          </p:cNvPr>
          <p:cNvCxnSpPr/>
          <p:nvPr userDrawn="1"/>
        </p:nvCxnSpPr>
        <p:spPr>
          <a:xfrm>
            <a:off x="3337035" y="352094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316;p29">
            <a:extLst>
              <a:ext uri="{FF2B5EF4-FFF2-40B4-BE49-F238E27FC236}">
                <a16:creationId xmlns:a16="http://schemas.microsoft.com/office/drawing/2014/main" id="{F6DDBBF7-7097-49CC-B7DD-6B4033A69E2D}"/>
              </a:ext>
            </a:extLst>
          </p:cNvPr>
          <p:cNvCxnSpPr/>
          <p:nvPr userDrawn="1"/>
        </p:nvCxnSpPr>
        <p:spPr>
          <a:xfrm>
            <a:off x="5444534" y="239517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316;p29">
            <a:extLst>
              <a:ext uri="{FF2B5EF4-FFF2-40B4-BE49-F238E27FC236}">
                <a16:creationId xmlns:a16="http://schemas.microsoft.com/office/drawing/2014/main" id="{995F8215-4DDC-4681-8F32-CB60EF195BB3}"/>
              </a:ext>
            </a:extLst>
          </p:cNvPr>
          <p:cNvCxnSpPr/>
          <p:nvPr userDrawn="1"/>
        </p:nvCxnSpPr>
        <p:spPr>
          <a:xfrm>
            <a:off x="5444534" y="277043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316;p29">
            <a:extLst>
              <a:ext uri="{FF2B5EF4-FFF2-40B4-BE49-F238E27FC236}">
                <a16:creationId xmlns:a16="http://schemas.microsoft.com/office/drawing/2014/main" id="{3D550FC8-50A4-4ACE-90B3-2C5289F6A5F7}"/>
              </a:ext>
            </a:extLst>
          </p:cNvPr>
          <p:cNvCxnSpPr/>
          <p:nvPr userDrawn="1"/>
        </p:nvCxnSpPr>
        <p:spPr>
          <a:xfrm>
            <a:off x="5444534" y="3145686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316;p29">
            <a:extLst>
              <a:ext uri="{FF2B5EF4-FFF2-40B4-BE49-F238E27FC236}">
                <a16:creationId xmlns:a16="http://schemas.microsoft.com/office/drawing/2014/main" id="{B6E44C48-B643-499A-83F5-D8E0796F8993}"/>
              </a:ext>
            </a:extLst>
          </p:cNvPr>
          <p:cNvCxnSpPr/>
          <p:nvPr userDrawn="1"/>
        </p:nvCxnSpPr>
        <p:spPr>
          <a:xfrm>
            <a:off x="5444534" y="352094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316;p29">
            <a:extLst>
              <a:ext uri="{FF2B5EF4-FFF2-40B4-BE49-F238E27FC236}">
                <a16:creationId xmlns:a16="http://schemas.microsoft.com/office/drawing/2014/main" id="{63A44A4F-089C-4738-9A94-9C4432BB0A5B}"/>
              </a:ext>
            </a:extLst>
          </p:cNvPr>
          <p:cNvCxnSpPr/>
          <p:nvPr userDrawn="1"/>
        </p:nvCxnSpPr>
        <p:spPr>
          <a:xfrm>
            <a:off x="7552032" y="239517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316;p29">
            <a:extLst>
              <a:ext uri="{FF2B5EF4-FFF2-40B4-BE49-F238E27FC236}">
                <a16:creationId xmlns:a16="http://schemas.microsoft.com/office/drawing/2014/main" id="{90251139-AF5F-40AF-B3B8-AA835D9AA40F}"/>
              </a:ext>
            </a:extLst>
          </p:cNvPr>
          <p:cNvCxnSpPr/>
          <p:nvPr userDrawn="1"/>
        </p:nvCxnSpPr>
        <p:spPr>
          <a:xfrm>
            <a:off x="7552032" y="277043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316;p29">
            <a:extLst>
              <a:ext uri="{FF2B5EF4-FFF2-40B4-BE49-F238E27FC236}">
                <a16:creationId xmlns:a16="http://schemas.microsoft.com/office/drawing/2014/main" id="{23512972-0F50-4A3F-9421-C2CF494E32BD}"/>
              </a:ext>
            </a:extLst>
          </p:cNvPr>
          <p:cNvCxnSpPr/>
          <p:nvPr userDrawn="1"/>
        </p:nvCxnSpPr>
        <p:spPr>
          <a:xfrm>
            <a:off x="7552032" y="3145686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316;p29">
            <a:extLst>
              <a:ext uri="{FF2B5EF4-FFF2-40B4-BE49-F238E27FC236}">
                <a16:creationId xmlns:a16="http://schemas.microsoft.com/office/drawing/2014/main" id="{01146C57-3DF4-49EE-AA8C-4F6425FF7E54}"/>
              </a:ext>
            </a:extLst>
          </p:cNvPr>
          <p:cNvCxnSpPr/>
          <p:nvPr userDrawn="1"/>
        </p:nvCxnSpPr>
        <p:spPr>
          <a:xfrm>
            <a:off x="7552032" y="352094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3542247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6 categories (you can change the icons in the slide master)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7" name="Google Shape;228;p25">
            <a:extLst>
              <a:ext uri="{FF2B5EF4-FFF2-40B4-BE49-F238E27FC236}">
                <a16:creationId xmlns:a16="http://schemas.microsoft.com/office/drawing/2014/main" id="{0BC7AE9B-E94D-4929-9A04-20659CCC3B2A}"/>
              </a:ext>
            </a:extLst>
          </p:cNvPr>
          <p:cNvSpPr/>
          <p:nvPr userDrawn="1"/>
        </p:nvSpPr>
        <p:spPr>
          <a:xfrm>
            <a:off x="2058888" y="1049324"/>
            <a:ext cx="439493" cy="394028"/>
          </a:xfrm>
          <a:custGeom>
            <a:avLst/>
            <a:gdLst/>
            <a:ahLst/>
            <a:cxnLst/>
            <a:rect l="l" t="t" r="r" b="b"/>
            <a:pathLst>
              <a:path w="400" h="360" extrusionOk="0">
                <a:moveTo>
                  <a:pt x="116" y="224"/>
                </a:moveTo>
                <a:cubicBezTo>
                  <a:pt x="116" y="100"/>
                  <a:pt x="116" y="100"/>
                  <a:pt x="116" y="100"/>
                </a:cubicBezTo>
                <a:cubicBezTo>
                  <a:pt x="40" y="100"/>
                  <a:pt x="40" y="100"/>
                  <a:pt x="40" y="100"/>
                </a:cubicBezTo>
                <a:cubicBezTo>
                  <a:pt x="18" y="100"/>
                  <a:pt x="0" y="118"/>
                  <a:pt x="0" y="140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282"/>
                  <a:pt x="18" y="300"/>
                  <a:pt x="40" y="300"/>
                </a:cubicBezTo>
                <a:cubicBezTo>
                  <a:pt x="60" y="300"/>
                  <a:pt x="60" y="300"/>
                  <a:pt x="60" y="30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120" y="300"/>
                  <a:pt x="120" y="300"/>
                  <a:pt x="120" y="300"/>
                </a:cubicBezTo>
                <a:cubicBezTo>
                  <a:pt x="220" y="300"/>
                  <a:pt x="220" y="300"/>
                  <a:pt x="220" y="300"/>
                </a:cubicBezTo>
                <a:cubicBezTo>
                  <a:pt x="242" y="300"/>
                  <a:pt x="260" y="282"/>
                  <a:pt x="260" y="260"/>
                </a:cubicBezTo>
                <a:cubicBezTo>
                  <a:pt x="260" y="223"/>
                  <a:pt x="260" y="223"/>
                  <a:pt x="260" y="223"/>
                </a:cubicBezTo>
                <a:cubicBezTo>
                  <a:pt x="258" y="224"/>
                  <a:pt x="257" y="224"/>
                  <a:pt x="256" y="224"/>
                </a:cubicBezTo>
                <a:lnTo>
                  <a:pt x="116" y="224"/>
                </a:lnTo>
                <a:close/>
                <a:moveTo>
                  <a:pt x="360" y="0"/>
                </a:moveTo>
                <a:cubicBezTo>
                  <a:pt x="180" y="0"/>
                  <a:pt x="180" y="0"/>
                  <a:pt x="180" y="0"/>
                </a:cubicBezTo>
                <a:cubicBezTo>
                  <a:pt x="158" y="0"/>
                  <a:pt x="140" y="18"/>
                  <a:pt x="140" y="40"/>
                </a:cubicBezTo>
                <a:cubicBezTo>
                  <a:pt x="140" y="200"/>
                  <a:pt x="140" y="200"/>
                  <a:pt x="140" y="200"/>
                </a:cubicBezTo>
                <a:cubicBezTo>
                  <a:pt x="280" y="200"/>
                  <a:pt x="280" y="200"/>
                  <a:pt x="280" y="200"/>
                </a:cubicBezTo>
                <a:cubicBezTo>
                  <a:pt x="340" y="260"/>
                  <a:pt x="340" y="260"/>
                  <a:pt x="340" y="260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229;p25">
            <a:extLst>
              <a:ext uri="{FF2B5EF4-FFF2-40B4-BE49-F238E27FC236}">
                <a16:creationId xmlns:a16="http://schemas.microsoft.com/office/drawing/2014/main" id="{CF990B1B-9330-4A57-9823-A6406C60BDA4}"/>
              </a:ext>
            </a:extLst>
          </p:cNvPr>
          <p:cNvSpPr/>
          <p:nvPr userDrawn="1"/>
        </p:nvSpPr>
        <p:spPr>
          <a:xfrm>
            <a:off x="2064098" y="2862745"/>
            <a:ext cx="429072" cy="323625"/>
          </a:xfrm>
          <a:custGeom>
            <a:avLst/>
            <a:gdLst/>
            <a:ahLst/>
            <a:cxnLst/>
            <a:rect l="l" t="t" r="r" b="b"/>
            <a:pathLst>
              <a:path w="406" h="306" extrusionOk="0">
                <a:moveTo>
                  <a:pt x="69" y="199"/>
                </a:moveTo>
                <a:cubicBezTo>
                  <a:pt x="78" y="236"/>
                  <a:pt x="90" y="253"/>
                  <a:pt x="129" y="270"/>
                </a:cubicBezTo>
                <a:cubicBezTo>
                  <a:pt x="169" y="287"/>
                  <a:pt x="187" y="306"/>
                  <a:pt x="203" y="306"/>
                </a:cubicBezTo>
                <a:cubicBezTo>
                  <a:pt x="218" y="306"/>
                  <a:pt x="236" y="289"/>
                  <a:pt x="275" y="272"/>
                </a:cubicBezTo>
                <a:cubicBezTo>
                  <a:pt x="314" y="255"/>
                  <a:pt x="304" y="250"/>
                  <a:pt x="313" y="212"/>
                </a:cubicBezTo>
                <a:cubicBezTo>
                  <a:pt x="203" y="266"/>
                  <a:pt x="203" y="266"/>
                  <a:pt x="203" y="266"/>
                </a:cubicBezTo>
                <a:lnTo>
                  <a:pt x="69" y="199"/>
                </a:lnTo>
                <a:close/>
                <a:moveTo>
                  <a:pt x="393" y="101"/>
                </a:moveTo>
                <a:cubicBezTo>
                  <a:pt x="226" y="7"/>
                  <a:pt x="226" y="7"/>
                  <a:pt x="226" y="7"/>
                </a:cubicBezTo>
                <a:cubicBezTo>
                  <a:pt x="213" y="0"/>
                  <a:pt x="192" y="0"/>
                  <a:pt x="179" y="7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0" y="108"/>
                  <a:pt x="0" y="120"/>
                  <a:pt x="13" y="127"/>
                </a:cubicBezTo>
                <a:cubicBezTo>
                  <a:pt x="179" y="220"/>
                  <a:pt x="179" y="220"/>
                  <a:pt x="179" y="220"/>
                </a:cubicBezTo>
                <a:cubicBezTo>
                  <a:pt x="192" y="228"/>
                  <a:pt x="213" y="228"/>
                  <a:pt x="226" y="220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217" y="133"/>
                  <a:pt x="217" y="133"/>
                  <a:pt x="217" y="133"/>
                </a:cubicBezTo>
                <a:cubicBezTo>
                  <a:pt x="213" y="134"/>
                  <a:pt x="208" y="135"/>
                  <a:pt x="203" y="135"/>
                </a:cubicBezTo>
                <a:cubicBezTo>
                  <a:pt x="182" y="135"/>
                  <a:pt x="165" y="124"/>
                  <a:pt x="165" y="112"/>
                </a:cubicBezTo>
                <a:cubicBezTo>
                  <a:pt x="165" y="99"/>
                  <a:pt x="182" y="89"/>
                  <a:pt x="203" y="89"/>
                </a:cubicBezTo>
                <a:cubicBezTo>
                  <a:pt x="219" y="89"/>
                  <a:pt x="233" y="95"/>
                  <a:pt x="238" y="104"/>
                </a:cubicBezTo>
                <a:cubicBezTo>
                  <a:pt x="362" y="145"/>
                  <a:pt x="362" y="145"/>
                  <a:pt x="362" y="145"/>
                </a:cubicBezTo>
                <a:cubicBezTo>
                  <a:pt x="393" y="127"/>
                  <a:pt x="393" y="127"/>
                  <a:pt x="393" y="127"/>
                </a:cubicBezTo>
                <a:cubicBezTo>
                  <a:pt x="406" y="120"/>
                  <a:pt x="406" y="108"/>
                  <a:pt x="393" y="101"/>
                </a:cubicBezTo>
                <a:close/>
                <a:moveTo>
                  <a:pt x="342" y="277"/>
                </a:moveTo>
                <a:cubicBezTo>
                  <a:pt x="341" y="285"/>
                  <a:pt x="368" y="298"/>
                  <a:pt x="370" y="275"/>
                </a:cubicBezTo>
                <a:cubicBezTo>
                  <a:pt x="382" y="174"/>
                  <a:pt x="362" y="145"/>
                  <a:pt x="362" y="145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334" y="160"/>
                  <a:pt x="358" y="183"/>
                  <a:pt x="342" y="277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235;p25">
            <a:extLst>
              <a:ext uri="{FF2B5EF4-FFF2-40B4-BE49-F238E27FC236}">
                <a16:creationId xmlns:a16="http://schemas.microsoft.com/office/drawing/2014/main" id="{64905FC3-596A-48EF-9D0C-A8052E0FB3DB}"/>
              </a:ext>
            </a:extLst>
          </p:cNvPr>
          <p:cNvSpPr/>
          <p:nvPr userDrawn="1"/>
        </p:nvSpPr>
        <p:spPr>
          <a:xfrm>
            <a:off x="4413778" y="1059763"/>
            <a:ext cx="373149" cy="373149"/>
          </a:xfrm>
          <a:custGeom>
            <a:avLst/>
            <a:gdLst/>
            <a:ahLst/>
            <a:cxnLst/>
            <a:rect l="l" t="t" r="r" b="b"/>
            <a:pathLst>
              <a:path w="360" h="360" extrusionOk="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rgbClr val="26374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236;p25">
            <a:extLst>
              <a:ext uri="{FF2B5EF4-FFF2-40B4-BE49-F238E27FC236}">
                <a16:creationId xmlns:a16="http://schemas.microsoft.com/office/drawing/2014/main" id="{D1CA202C-D919-41E9-9F48-E9E2F3C25402}"/>
              </a:ext>
            </a:extLst>
          </p:cNvPr>
          <p:cNvSpPr/>
          <p:nvPr userDrawn="1"/>
        </p:nvSpPr>
        <p:spPr>
          <a:xfrm>
            <a:off x="4411569" y="2852190"/>
            <a:ext cx="377567" cy="344736"/>
          </a:xfrm>
          <a:custGeom>
            <a:avLst/>
            <a:gdLst/>
            <a:ahLst/>
            <a:cxnLst/>
            <a:rect l="l" t="t" r="r" b="b"/>
            <a:pathLst>
              <a:path w="400" h="360" extrusionOk="0">
                <a:moveTo>
                  <a:pt x="360" y="60"/>
                </a:moveTo>
                <a:cubicBezTo>
                  <a:pt x="340" y="60"/>
                  <a:pt x="340" y="60"/>
                  <a:pt x="340" y="60"/>
                </a:cubicBezTo>
                <a:cubicBezTo>
                  <a:pt x="340" y="360"/>
                  <a:pt x="340" y="360"/>
                  <a:pt x="340" y="360"/>
                </a:cubicBezTo>
                <a:cubicBezTo>
                  <a:pt x="360" y="360"/>
                  <a:pt x="360" y="360"/>
                  <a:pt x="360" y="360"/>
                </a:cubicBezTo>
                <a:cubicBezTo>
                  <a:pt x="382" y="360"/>
                  <a:pt x="400" y="342"/>
                  <a:pt x="400" y="32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0" y="100"/>
                </a:move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60" y="60"/>
                  <a:pt x="60" y="60"/>
                  <a:pt x="60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lose/>
                <a:moveTo>
                  <a:pt x="268" y="18"/>
                </a:moveTo>
                <a:cubicBezTo>
                  <a:pt x="254" y="12"/>
                  <a:pt x="232" y="0"/>
                  <a:pt x="200" y="0"/>
                </a:cubicBezTo>
                <a:cubicBezTo>
                  <a:pt x="167" y="0"/>
                  <a:pt x="145" y="12"/>
                  <a:pt x="132" y="18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360"/>
                  <a:pt x="88" y="360"/>
                  <a:pt x="88" y="360"/>
                </a:cubicBezTo>
                <a:cubicBezTo>
                  <a:pt x="312" y="360"/>
                  <a:pt x="312" y="360"/>
                  <a:pt x="312" y="360"/>
                </a:cubicBezTo>
                <a:cubicBezTo>
                  <a:pt x="312" y="60"/>
                  <a:pt x="312" y="60"/>
                  <a:pt x="312" y="60"/>
                </a:cubicBezTo>
                <a:cubicBezTo>
                  <a:pt x="268" y="60"/>
                  <a:pt x="268" y="60"/>
                  <a:pt x="268" y="60"/>
                </a:cubicBezTo>
                <a:lnTo>
                  <a:pt x="268" y="18"/>
                </a:lnTo>
                <a:close/>
                <a:moveTo>
                  <a:pt x="244" y="60"/>
                </a:moveTo>
                <a:cubicBezTo>
                  <a:pt x="156" y="60"/>
                  <a:pt x="156" y="60"/>
                  <a:pt x="156" y="60"/>
                </a:cubicBezTo>
                <a:cubicBezTo>
                  <a:pt x="156" y="33"/>
                  <a:pt x="156" y="33"/>
                  <a:pt x="156" y="33"/>
                </a:cubicBezTo>
                <a:cubicBezTo>
                  <a:pt x="166" y="29"/>
                  <a:pt x="182" y="24"/>
                  <a:pt x="200" y="24"/>
                </a:cubicBezTo>
                <a:cubicBezTo>
                  <a:pt x="218" y="24"/>
                  <a:pt x="233" y="29"/>
                  <a:pt x="244" y="33"/>
                </a:cubicBezTo>
                <a:lnTo>
                  <a:pt x="244" y="60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237;p25">
            <a:extLst>
              <a:ext uri="{FF2B5EF4-FFF2-40B4-BE49-F238E27FC236}">
                <a16:creationId xmlns:a16="http://schemas.microsoft.com/office/drawing/2014/main" id="{BFB6C79C-B98F-43AF-8521-EB911DBA8E83}"/>
              </a:ext>
            </a:extLst>
          </p:cNvPr>
          <p:cNvSpPr/>
          <p:nvPr userDrawn="1"/>
        </p:nvSpPr>
        <p:spPr>
          <a:xfrm>
            <a:off x="6679240" y="2834756"/>
            <a:ext cx="403758" cy="379603"/>
          </a:xfrm>
          <a:custGeom>
            <a:avLst/>
            <a:gdLst/>
            <a:ahLst/>
            <a:cxnLst/>
            <a:rect l="l" t="t" r="r" b="b"/>
            <a:pathLst>
              <a:path w="402" h="382" extrusionOk="0">
                <a:moveTo>
                  <a:pt x="344" y="125"/>
                </a:moveTo>
                <a:cubicBezTo>
                  <a:pt x="303" y="13"/>
                  <a:pt x="303" y="13"/>
                  <a:pt x="303" y="13"/>
                </a:cubicBezTo>
                <a:cubicBezTo>
                  <a:pt x="300" y="4"/>
                  <a:pt x="291" y="0"/>
                  <a:pt x="284" y="3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4" y="105"/>
                  <a:pt x="0" y="114"/>
                  <a:pt x="3" y="122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46" y="177"/>
                  <a:pt x="46" y="177"/>
                  <a:pt x="46" y="177"/>
                </a:cubicBezTo>
                <a:cubicBezTo>
                  <a:pt x="46" y="149"/>
                  <a:pt x="69" y="125"/>
                  <a:pt x="97" y="125"/>
                </a:cubicBezTo>
                <a:cubicBezTo>
                  <a:pt x="169" y="125"/>
                  <a:pt x="169" y="125"/>
                  <a:pt x="169" y="125"/>
                </a:cubicBezTo>
                <a:cubicBezTo>
                  <a:pt x="255" y="65"/>
                  <a:pt x="255" y="65"/>
                  <a:pt x="255" y="65"/>
                </a:cubicBezTo>
                <a:cubicBezTo>
                  <a:pt x="304" y="125"/>
                  <a:pt x="304" y="125"/>
                  <a:pt x="304" y="125"/>
                </a:cubicBezTo>
                <a:lnTo>
                  <a:pt x="344" y="125"/>
                </a:lnTo>
                <a:close/>
                <a:moveTo>
                  <a:pt x="387" y="161"/>
                </a:moveTo>
                <a:cubicBezTo>
                  <a:pt x="97" y="161"/>
                  <a:pt x="97" y="161"/>
                  <a:pt x="97" y="161"/>
                </a:cubicBezTo>
                <a:cubicBezTo>
                  <a:pt x="89" y="161"/>
                  <a:pt x="82" y="169"/>
                  <a:pt x="82" y="177"/>
                </a:cubicBezTo>
                <a:cubicBezTo>
                  <a:pt x="82" y="366"/>
                  <a:pt x="82" y="366"/>
                  <a:pt x="82" y="366"/>
                </a:cubicBezTo>
                <a:cubicBezTo>
                  <a:pt x="82" y="375"/>
                  <a:pt x="89" y="382"/>
                  <a:pt x="97" y="382"/>
                </a:cubicBezTo>
                <a:cubicBezTo>
                  <a:pt x="387" y="382"/>
                  <a:pt x="387" y="382"/>
                  <a:pt x="387" y="382"/>
                </a:cubicBezTo>
                <a:cubicBezTo>
                  <a:pt x="395" y="382"/>
                  <a:pt x="402" y="375"/>
                  <a:pt x="402" y="366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69"/>
                  <a:pt x="395" y="161"/>
                  <a:pt x="387" y="161"/>
                </a:cubicBezTo>
                <a:close/>
                <a:moveTo>
                  <a:pt x="364" y="342"/>
                </a:moveTo>
                <a:cubicBezTo>
                  <a:pt x="125" y="342"/>
                  <a:pt x="125" y="342"/>
                  <a:pt x="125" y="342"/>
                </a:cubicBezTo>
                <a:cubicBezTo>
                  <a:pt x="125" y="307"/>
                  <a:pt x="125" y="307"/>
                  <a:pt x="125" y="307"/>
                </a:cubicBezTo>
                <a:cubicBezTo>
                  <a:pt x="161" y="222"/>
                  <a:pt x="161" y="222"/>
                  <a:pt x="161" y="222"/>
                </a:cubicBezTo>
                <a:cubicBezTo>
                  <a:pt x="217" y="290"/>
                  <a:pt x="217" y="290"/>
                  <a:pt x="217" y="290"/>
                </a:cubicBezTo>
                <a:cubicBezTo>
                  <a:pt x="269" y="237"/>
                  <a:pt x="269" y="237"/>
                  <a:pt x="269" y="237"/>
                </a:cubicBezTo>
                <a:cubicBezTo>
                  <a:pt x="336" y="213"/>
                  <a:pt x="336" y="213"/>
                  <a:pt x="336" y="213"/>
                </a:cubicBezTo>
                <a:cubicBezTo>
                  <a:pt x="364" y="277"/>
                  <a:pt x="364" y="277"/>
                  <a:pt x="364" y="277"/>
                </a:cubicBezTo>
                <a:lnTo>
                  <a:pt x="364" y="342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238;p25">
            <a:extLst>
              <a:ext uri="{FF2B5EF4-FFF2-40B4-BE49-F238E27FC236}">
                <a16:creationId xmlns:a16="http://schemas.microsoft.com/office/drawing/2014/main" id="{FA4DA61B-F117-4E35-AC37-FD08642CD558}"/>
              </a:ext>
            </a:extLst>
          </p:cNvPr>
          <p:cNvSpPr/>
          <p:nvPr userDrawn="1"/>
        </p:nvSpPr>
        <p:spPr>
          <a:xfrm>
            <a:off x="6682695" y="1046025"/>
            <a:ext cx="396848" cy="400626"/>
          </a:xfrm>
          <a:custGeom>
            <a:avLst/>
            <a:gdLst/>
            <a:ahLst/>
            <a:cxnLst/>
            <a:rect l="l" t="t" r="r" b="b"/>
            <a:pathLst>
              <a:path w="360" h="368" extrusionOk="0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D9DC08E0-D127-4962-BEED-FF1890E5B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9022" y="1471074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06F9BBCD-F40B-4B7B-9F62-FFC605450A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18471" y="1762391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D667AB31-4883-4690-87D2-C054C74268F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3212" y="1472049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E3906952-4801-41AC-A01B-28163F4C68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42662" y="1763366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7C79780E-59D5-42DE-B9F8-0805B13981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1412" y="1472065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C81ED72D-9B39-4375-81D5-1B5091E88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20862" y="1763382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715FB77-5D9D-4E8D-ACC2-6B0F83C6CB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9021" y="3272048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7377D37-1DFA-4696-BD98-F99DCB51B7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8471" y="3563365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EDEE4F69-0926-4312-8E96-884759C70C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79314" y="3272048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C2708B8-0387-4135-BA28-8D76C337076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38764" y="3563365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BCB2F4-68E1-4CD3-8CA2-0AE2DE4D15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4599" y="3272048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DE20D288-6482-4602-A1F6-39CA1A0E26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24049" y="3563365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517265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Facts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6169962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highlight some facts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490C16-4E77-4FD7-9BEE-8A2C3395F4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131887"/>
            <a:ext cx="5579225" cy="3186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91CABB88-9E16-4787-A586-4CC5B86ACDDF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1229BF23-5441-4961-89CE-17C48C73FF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32000" y="862188"/>
            <a:ext cx="2165320" cy="3455974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DD80ABEB-E8EF-4781-B79A-6726C0974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2000" y="411750"/>
            <a:ext cx="2165320" cy="3531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50F250D3-A9EC-4056-9658-EBAC3A279B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77AD40E-96AC-4C7B-B241-FAB16FB2EB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B5445D8-D357-4A04-9044-D3A8DC6659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FDA132B-5566-4C44-96E2-8835C8B257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4608E610-9CAC-44B8-9F76-146619568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07A3C21-678A-4151-8AD3-4EBAEFA659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9E04D91-590A-40D5-AC33-C7C84651E7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CAB3F97-7EA4-4FD4-9ECE-FB08E2DF9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7588AFBC-65CB-4B86-9FE4-9CB2153969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90F12774-E367-4F09-A59D-E00BEC9F5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6398ED6B-B6A9-4DF5-925A-51F0421AD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0D07922B-E88D-4260-A7A3-57B978DBF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18C25E16-D8EF-4EE0-9FE6-52AD2A2D1D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B23D54C2-D5F9-42B7-9D3B-FCA3B55BB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2848613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9A884CF-E9E7-480F-AC9D-4E5346E49F4C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8CBD6-2A65-41FB-8238-4896F001E5B3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3F75B46-18F0-47DB-9BEA-3FE99B0F035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4CD554-8746-4A33-9562-01E28EC63A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FB54A7B-33F4-446E-9979-B19CF8688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8A0F11B-3B9D-4DE2-994B-E56945C91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5A5187-AC75-4094-8349-94989FF26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4E92F97-5135-41C2-A2A5-829E5CA6D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C1E849-D95B-4B43-B3BC-CEFEB0B51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2F75A58-5944-439F-A847-2CEACE1C5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4DD03E-9580-477E-A05A-D12ECA053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C590A26-446B-45FB-83FF-DE09288864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722B497-65E4-4478-B57F-43FA7F8C1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F112820-A4DC-42F4-9398-E4E82A108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67083A-7358-4B38-AB14-27118F0C1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A8EF97C-AE59-4310-B92F-887F71058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8A1DA6D-C5E9-48CC-814C-3A598579E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531007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Facts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537E593-552F-4C81-B0F2-861BC2AB02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FD11EF-E85F-4E2F-A7F9-B155FEDB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7" y="346539"/>
            <a:ext cx="6169963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still highlighting some facts, </a:t>
            </a:r>
            <a:br>
              <a:rPr lang="en-US" dirty="0"/>
            </a:br>
            <a:r>
              <a:rPr lang="en-US" dirty="0"/>
              <a:t>BUT your title fits in 2 lines</a:t>
            </a:r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1B64EBF0-B72A-41D4-A609-F85CBC9905EB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E2D68262-1885-455B-B9D5-1D5C08F321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32000" y="862188"/>
            <a:ext cx="2165320" cy="3455974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21C2DBE-4C11-4795-8E6E-1BC0F50157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2000" y="411750"/>
            <a:ext cx="2165320" cy="3531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89E58E3-AA76-4677-AB0F-7A361E1C6F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2775" y="1428752"/>
            <a:ext cx="5579225" cy="28894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79E2E2E0-E149-4C5B-86E7-57AC85A3F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6837AE80-929F-4BFC-8C9B-62D45114A0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738A69-D3AD-4498-972D-3591B20D57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D068192-0AE0-42D8-8CA9-F93B39A75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A003D5E-EB4F-4C67-9623-61495CE6E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2C42D10D-BE4D-45F3-A891-7D56BA8AD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ABB9F384-3997-4EF3-BD75-E0BA97E693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C2B0EA77-9717-4DCE-BA87-A495775C8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497EC96-7968-49EB-9FE4-3645BED6E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02AF93C0-80C2-4EF2-AE62-F8AA32BE2B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D2489FD-6E1B-4AE6-B5F1-95140B6DD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A1A4215-6789-497D-95F9-8CCDF6A0A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0A63157-E829-4D48-9FD9-990AF9568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80A687D4-1A96-4677-8273-C80D50FF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0AB4C340-1D34-47C7-B468-816F16844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5753571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KPIs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6169962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highlight some KPIs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490C16-4E77-4FD7-9BEE-8A2C3395F4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131886"/>
            <a:ext cx="5579225" cy="318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91CABB88-9E16-4787-A586-4CC5B86ACDDF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A3B1698-B6DC-4B29-9322-B79ABBE90A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63938" y="563175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-X%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5862B8FC-37E4-40FA-BBDB-64E39AF3F91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32000" y="1007931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402A6C24-79C5-4F91-B5D8-343CD0AABF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63938" y="1955550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+X%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7C96358F-B9E7-45ED-A529-D876745AE8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32000" y="2400306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FACB282-3ADC-4C33-8C17-EF3E63A650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8143" y="3367944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9CC86AE-9C7B-4E08-A9D7-DFE7B30D025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36205" y="3812700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16AA0EA7-021C-40A5-A278-2D9ADAA79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A291D5CF-6685-4106-BF07-8FC4D4676F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D7491C3-7CB0-461F-9E10-3BF0E2B86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B543659-F315-49DC-9B7F-21E18CE04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8F66C2E-C1D0-4F44-8E25-0D62F377D5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7EDE1CB0-D20B-49D6-A2D6-55B0A18D1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1BA2DBD-DE4E-4801-8140-85A806570E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41A10A0-44B6-46C0-87FF-AE0FACA9E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4BBDA110-024D-470A-A5E0-311D4AD0E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0EB926AB-00B6-40E8-9F6B-B37876FDF0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45B22D4B-9C0A-41FA-B0D2-CA42EC19D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CE351E82-0147-46FA-A5CD-989578D90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8574931-526D-4F5C-8303-16B73B8982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1AEDAD8B-B2F7-49DB-BA62-3A09E06EB7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70781D6A-D427-4BA1-97A7-77325B59CE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466877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KPIs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537E593-552F-4C81-B0F2-861BC2AB02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FD11EF-E85F-4E2F-A7F9-B155FEDB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7" y="346539"/>
            <a:ext cx="6169963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still highlighting some KPIs, </a:t>
            </a:r>
            <a:br>
              <a:rPr lang="en-US" dirty="0"/>
            </a:br>
            <a:r>
              <a:rPr lang="en-US" dirty="0"/>
              <a:t>BUT your title fits in 2 lines</a:t>
            </a:r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1B64EBF0-B72A-41D4-A609-F85CBC9905EB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67C8E48B-E77C-4B9C-A4F6-B12F76F7ED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63938" y="563175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-X%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2884EA6A-EB5E-43E0-AF90-1AF7666D6D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32000" y="1007931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26E6B7F7-A2E3-4214-848C-C0C76EF95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63938" y="1955550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+X%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C23F0419-A6DF-4BD7-827F-31E3F4C657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32000" y="2400306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195BC460-2C7C-47AE-80A0-CC006CF888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8143" y="3367944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37C1AAD-A4EC-4EE2-A270-0ECD4BD3FE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36205" y="3812700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F4C2E6F6-99C8-409D-B75C-31E51852CD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2775" y="1428752"/>
            <a:ext cx="5579225" cy="2889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426D5928-AEBB-474F-94D0-BB6AE5072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129B961A-8D8F-4322-B823-A7E0A0B86F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8169D7CB-DB31-4E66-BD99-E7B520E74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7A60B242-C6C6-40BE-B0A4-EDC8DE44A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F094372-8253-4DF5-9AD8-189F7AAE1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DE2696FD-91D7-4761-89FF-8E0F13869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72570D1-9799-44EE-927A-4C7CF4185E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110590DC-E505-4247-885B-B47354C173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E0B13E67-0176-46BA-AA9E-A57BA2F3B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106F33-B9E1-4FA0-9361-E6DA9434C0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A4450C63-4234-4EA3-9809-B8059A368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84387FFF-33F3-4186-8256-AF9E8C97A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83A76215-D7D4-4E7D-895E-A60E537617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AAC30669-E7C9-497D-B439-84CE451B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C42E77F1-A193-4763-9BA3-C43E433B8A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9851780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your title fits in 1 line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AF2F083-6FAC-4A45-9ABC-2B02AE55A0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001760"/>
            <a:ext cx="7918450" cy="323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098995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3B3EF8AD-8C88-4EF2-8C56-13624B824EF1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699A459A-B850-474A-A0BE-37565D1C6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C4DEA8-97D4-4537-B191-F8DD6F168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0000"/>
            <a:ext cx="8737496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your title is </a:t>
            </a:r>
            <a:r>
              <a:rPr lang="en-US" dirty="0" err="1"/>
              <a:t>sooooooooooo</a:t>
            </a:r>
            <a:r>
              <a:rPr lang="en-US" dirty="0"/>
              <a:t> long </a:t>
            </a:r>
            <a:br>
              <a:rPr lang="en-US" dirty="0"/>
            </a:br>
            <a:r>
              <a:rPr lang="en-US" dirty="0"/>
              <a:t>that it fits in 2 lines 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E5EC9442-A9DA-4451-BD89-15C3658D1A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311750"/>
            <a:ext cx="7918450" cy="2929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44637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bullet points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8316D38-F2CD-4A3F-84AC-9A6CCF7804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008062"/>
            <a:ext cx="7918450" cy="32400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Metric Light" panose="020B0303030202060203" pitchFamily="34" charset="0"/>
              </a:defRPr>
            </a:lvl1pPr>
            <a:lvl2pPr>
              <a:defRPr sz="1400">
                <a:latin typeface="Metric Light" panose="020B0303030202060203" pitchFamily="34" charset="0"/>
              </a:defRPr>
            </a:lvl2pPr>
            <a:lvl3pPr>
              <a:defRPr sz="1400">
                <a:latin typeface="Metric Light" panose="020B0303030202060203" pitchFamily="34" charset="0"/>
              </a:defRPr>
            </a:lvl3pPr>
            <a:lvl4pPr>
              <a:defRPr sz="1200">
                <a:latin typeface="Metric Light" panose="020B0303030202060203" pitchFamily="34" charset="0"/>
              </a:defRPr>
            </a:lvl4pPr>
            <a:lvl5pPr>
              <a:defRPr sz="12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117525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text and graph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Espace réservé du graphique 2">
            <a:extLst>
              <a:ext uri="{FF2B5EF4-FFF2-40B4-BE49-F238E27FC236}">
                <a16:creationId xmlns:a16="http://schemas.microsoft.com/office/drawing/2014/main" id="{BB7D99B2-D4F4-450A-8910-485D5A42BC8D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022002" y="994560"/>
            <a:ext cx="3600000" cy="34516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136011C-6F1C-4901-B0D2-1D4A2A5EEB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2775" y="994563"/>
            <a:ext cx="4229225" cy="345161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60892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136011C-6F1C-4901-B0D2-1D4A2A5EEB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0" y="990600"/>
            <a:ext cx="4367535" cy="345161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or if you have graph and text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Espace réservé du graphique 2">
            <a:extLst>
              <a:ext uri="{FF2B5EF4-FFF2-40B4-BE49-F238E27FC236}">
                <a16:creationId xmlns:a16="http://schemas.microsoft.com/office/drawing/2014/main" id="{BB7D99B2-D4F4-450A-8910-485D5A42BC8D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342900" y="990600"/>
            <a:ext cx="3600000" cy="34516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61379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2 graphs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AECE8DA8-16B1-4802-9F2A-AB3C6AC406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998913"/>
            <a:ext cx="8596759" cy="544262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11" name="Espace réservé du graphique 2">
            <a:extLst>
              <a:ext uri="{FF2B5EF4-FFF2-40B4-BE49-F238E27FC236}">
                <a16:creationId xmlns:a16="http://schemas.microsoft.com/office/drawing/2014/main" id="{28773A04-F5CB-4501-8842-AEF1DE196B9A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692000" y="1631550"/>
            <a:ext cx="3762197" cy="280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5C84E090-4617-4F31-898C-BFA958FFBC24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89803" y="1631550"/>
            <a:ext cx="3762197" cy="280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64560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8"/>
            <a:ext cx="4189962" cy="748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a picture along with your text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0" name="Google Shape;34;p6">
            <a:extLst>
              <a:ext uri="{FF2B5EF4-FFF2-40B4-BE49-F238E27FC236}">
                <a16:creationId xmlns:a16="http://schemas.microsoft.com/office/drawing/2014/main" id="{2DF0DF53-D9DF-4746-8DF5-CE44F8867754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72000" y="-1"/>
            <a:ext cx="4572000" cy="4446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94DD3AF-35AC-4EA2-BB5C-3F79BAEEDD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337341"/>
            <a:ext cx="3779225" cy="310883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1" name="Ligne">
            <a:extLst>
              <a:ext uri="{FF2B5EF4-FFF2-40B4-BE49-F238E27FC236}">
                <a16:creationId xmlns:a16="http://schemas.microsoft.com/office/drawing/2014/main" id="{F4F2B105-B9D4-4A47-8353-E754FD6C086D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</p:spTree>
    <p:extLst>
      <p:ext uri="{BB962C8B-B14F-4D97-AF65-F5344CB8AC3E}">
        <p14:creationId xmlns:p14="http://schemas.microsoft.com/office/powerpoint/2010/main" val="357882152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C240023-347E-402A-B9D6-679196B58C47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8CBD6-2A65-41FB-8238-4896F001E5B3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3F75B46-18F0-47DB-9BEA-3FE99B0F035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4CD554-8746-4A33-9562-01E28EC63A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FB54A7B-33F4-446E-9979-B19CF8688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8A0F11B-3B9D-4DE2-994B-E56945C91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5A5187-AC75-4094-8349-94989FF26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4E92F97-5135-41C2-A2A5-829E5CA6D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C1E849-D95B-4B43-B3BC-CEFEB0B51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2F75A58-5944-439F-A847-2CEACE1C5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4DD03E-9580-477E-A05A-D12ECA053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C590A26-446B-45FB-83FF-DE09288864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722B497-65E4-4478-B57F-43FA7F8C1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F112820-A4DC-42F4-9398-E4E82A108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67083A-7358-4B38-AB14-27118F0C1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A8EF97C-AE59-4310-B92F-887F71058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8A1DA6D-C5E9-48CC-814C-3A598579E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445174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8"/>
            <a:ext cx="4158756" cy="748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some pictures along with your text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5" name="Google Shape;34;p6">
            <a:extLst>
              <a:ext uri="{FF2B5EF4-FFF2-40B4-BE49-F238E27FC236}">
                <a16:creationId xmlns:a16="http://schemas.microsoft.com/office/drawing/2014/main" id="{8EA48713-2C7D-4F68-B5C0-842E5D2C56F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32656" y="0"/>
            <a:ext cx="2319741" cy="2825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6" name="Google Shape;35;p6">
            <a:extLst>
              <a:ext uri="{FF2B5EF4-FFF2-40B4-BE49-F238E27FC236}">
                <a16:creationId xmlns:a16="http://schemas.microsoft.com/office/drawing/2014/main" id="{50BED847-9F1D-42B2-AAFF-A3B0E64142EF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824259" y="0"/>
            <a:ext cx="2319741" cy="1654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7" name="Google Shape;36;p6">
            <a:extLst>
              <a:ext uri="{FF2B5EF4-FFF2-40B4-BE49-F238E27FC236}">
                <a16:creationId xmlns:a16="http://schemas.microsoft.com/office/drawing/2014/main" id="{5FD0CA92-1D37-4262-808A-0D92198F0C7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824259" y="1714500"/>
            <a:ext cx="2319741" cy="2731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Google Shape;37;p6">
            <a:extLst>
              <a:ext uri="{FF2B5EF4-FFF2-40B4-BE49-F238E27FC236}">
                <a16:creationId xmlns:a16="http://schemas.microsoft.com/office/drawing/2014/main" id="{5458FADE-EA23-4798-A06B-5E4734FDCE3E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432656" y="2884833"/>
            <a:ext cx="2319741" cy="156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6EBC13A-71E4-427C-B205-AA592A42BB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337341"/>
            <a:ext cx="3779225" cy="310883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3E666D59-1951-43B0-9E23-7F406F58DF3F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</p:spTree>
    <p:extLst>
      <p:ext uri="{BB962C8B-B14F-4D97-AF65-F5344CB8AC3E}">
        <p14:creationId xmlns:p14="http://schemas.microsoft.com/office/powerpoint/2010/main" val="122187580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&amp;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8"/>
            <a:ext cx="4158756" cy="748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some pictures and key figures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5" name="Google Shape;34;p6">
            <a:extLst>
              <a:ext uri="{FF2B5EF4-FFF2-40B4-BE49-F238E27FC236}">
                <a16:creationId xmlns:a16="http://schemas.microsoft.com/office/drawing/2014/main" id="{8EA48713-2C7D-4F68-B5C0-842E5D2C56F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32656" y="0"/>
            <a:ext cx="2319741" cy="2825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6" name="Google Shape;35;p6">
            <a:extLst>
              <a:ext uri="{FF2B5EF4-FFF2-40B4-BE49-F238E27FC236}">
                <a16:creationId xmlns:a16="http://schemas.microsoft.com/office/drawing/2014/main" id="{50BED847-9F1D-42B2-AAFF-A3B0E64142EF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824259" y="0"/>
            <a:ext cx="2319741" cy="1654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7" name="Google Shape;36;p6">
            <a:extLst>
              <a:ext uri="{FF2B5EF4-FFF2-40B4-BE49-F238E27FC236}">
                <a16:creationId xmlns:a16="http://schemas.microsoft.com/office/drawing/2014/main" id="{5FD0CA92-1D37-4262-808A-0D92198F0C7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824259" y="1714500"/>
            <a:ext cx="2319741" cy="2731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Google Shape;37;p6">
            <a:extLst>
              <a:ext uri="{FF2B5EF4-FFF2-40B4-BE49-F238E27FC236}">
                <a16:creationId xmlns:a16="http://schemas.microsoft.com/office/drawing/2014/main" id="{5458FADE-EA23-4798-A06B-5E4734FDCE3E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432656" y="2884833"/>
            <a:ext cx="2319741" cy="156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3E666D59-1951-43B0-9E23-7F406F58DF3F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097F31B1-A3E8-40DA-82FF-8B4221374F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196039"/>
            <a:ext cx="3779225" cy="101571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3" name="Google Shape;257;p26">
            <a:extLst>
              <a:ext uri="{FF2B5EF4-FFF2-40B4-BE49-F238E27FC236}">
                <a16:creationId xmlns:a16="http://schemas.microsoft.com/office/drawing/2014/main" id="{0F628342-D286-489B-9D3C-28814CDA9B6F}"/>
              </a:ext>
            </a:extLst>
          </p:cNvPr>
          <p:cNvSpPr/>
          <p:nvPr userDrawn="1"/>
        </p:nvSpPr>
        <p:spPr>
          <a:xfrm>
            <a:off x="514035" y="3126039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258;p26">
            <a:extLst>
              <a:ext uri="{FF2B5EF4-FFF2-40B4-BE49-F238E27FC236}">
                <a16:creationId xmlns:a16="http://schemas.microsoft.com/office/drawing/2014/main" id="{C3154690-01F0-48A9-933F-58A95A946B43}"/>
              </a:ext>
            </a:extLst>
          </p:cNvPr>
          <p:cNvSpPr/>
          <p:nvPr userDrawn="1"/>
        </p:nvSpPr>
        <p:spPr>
          <a:xfrm>
            <a:off x="514035" y="3126039"/>
            <a:ext cx="962752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261;p26">
            <a:extLst>
              <a:ext uri="{FF2B5EF4-FFF2-40B4-BE49-F238E27FC236}">
                <a16:creationId xmlns:a16="http://schemas.microsoft.com/office/drawing/2014/main" id="{C9332068-9DEA-4DB7-A1C8-D13183C03E07}"/>
              </a:ext>
            </a:extLst>
          </p:cNvPr>
          <p:cNvSpPr/>
          <p:nvPr userDrawn="1"/>
        </p:nvSpPr>
        <p:spPr>
          <a:xfrm>
            <a:off x="514035" y="4222819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E30A0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262;p26">
            <a:extLst>
              <a:ext uri="{FF2B5EF4-FFF2-40B4-BE49-F238E27FC236}">
                <a16:creationId xmlns:a16="http://schemas.microsoft.com/office/drawing/2014/main" id="{7EB75FBB-3FFA-43CF-BCF0-C9883FB64629}"/>
              </a:ext>
            </a:extLst>
          </p:cNvPr>
          <p:cNvSpPr/>
          <p:nvPr userDrawn="1"/>
        </p:nvSpPr>
        <p:spPr>
          <a:xfrm>
            <a:off x="514035" y="4222819"/>
            <a:ext cx="370289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265;p26">
            <a:extLst>
              <a:ext uri="{FF2B5EF4-FFF2-40B4-BE49-F238E27FC236}">
                <a16:creationId xmlns:a16="http://schemas.microsoft.com/office/drawing/2014/main" id="{1915307A-17BC-47D2-95C7-3C4467536E12}"/>
              </a:ext>
            </a:extLst>
          </p:cNvPr>
          <p:cNvSpPr/>
          <p:nvPr userDrawn="1"/>
        </p:nvSpPr>
        <p:spPr>
          <a:xfrm>
            <a:off x="2655361" y="3122865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266;p26">
            <a:extLst>
              <a:ext uri="{FF2B5EF4-FFF2-40B4-BE49-F238E27FC236}">
                <a16:creationId xmlns:a16="http://schemas.microsoft.com/office/drawing/2014/main" id="{A18E95AE-6C45-4ACD-AAC6-2A70FB1AD298}"/>
              </a:ext>
            </a:extLst>
          </p:cNvPr>
          <p:cNvSpPr/>
          <p:nvPr userDrawn="1"/>
        </p:nvSpPr>
        <p:spPr>
          <a:xfrm>
            <a:off x="2655361" y="3122865"/>
            <a:ext cx="592463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269;p26">
            <a:extLst>
              <a:ext uri="{FF2B5EF4-FFF2-40B4-BE49-F238E27FC236}">
                <a16:creationId xmlns:a16="http://schemas.microsoft.com/office/drawing/2014/main" id="{EF946F56-194B-4015-B00B-25F84792797D}"/>
              </a:ext>
            </a:extLst>
          </p:cNvPr>
          <p:cNvSpPr/>
          <p:nvPr userDrawn="1"/>
        </p:nvSpPr>
        <p:spPr>
          <a:xfrm>
            <a:off x="2655361" y="4219645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70;p26">
            <a:extLst>
              <a:ext uri="{FF2B5EF4-FFF2-40B4-BE49-F238E27FC236}">
                <a16:creationId xmlns:a16="http://schemas.microsoft.com/office/drawing/2014/main" id="{8246EFC0-4C21-4359-BFE2-1B224D76435A}"/>
              </a:ext>
            </a:extLst>
          </p:cNvPr>
          <p:cNvSpPr/>
          <p:nvPr userDrawn="1"/>
        </p:nvSpPr>
        <p:spPr>
          <a:xfrm>
            <a:off x="2655361" y="4219645"/>
            <a:ext cx="1110868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DCB43947-82CE-4F01-9047-7664C364F9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200" y="2397943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4372E6D5-4A1D-460B-97D0-2934BA3568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1200" y="2689261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D071A1D8-4CDA-4282-B89C-B3AFCD1E7E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3779" y="2400298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7006C0E5-1505-4793-A794-53A2253A20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83779" y="2691616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C7F0D491-A181-4171-A957-C914CA4002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200" y="3490007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EE28085B-9C3C-4924-8DB7-C925D6795D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1200" y="3781325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B4B9A484-8B30-4FA5-A289-360CD9B68BF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3779" y="3490007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443C9A27-87AC-49BE-8482-5E454D1D9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483779" y="3781325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BC1505A9-7057-49D5-BD47-EFA23C6FC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2008" y="3022991"/>
            <a:ext cx="504000" cy="19557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DD65B0B2-1CFA-413E-9598-8EC0908EF2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12387" y="3022089"/>
            <a:ext cx="504000" cy="19557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C8AE6C9A-8E1B-49D7-9995-FFCCF30A58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69750" y="4130848"/>
            <a:ext cx="504000" cy="19557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0EBF3724-75C7-4389-85D0-5A590E0F774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14291" y="4130848"/>
            <a:ext cx="504000" cy="19557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94158264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8"/>
            <a:ext cx="4158756" cy="748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many pictures along with your text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0" name="Google Shape;60;p9">
            <a:extLst>
              <a:ext uri="{FF2B5EF4-FFF2-40B4-BE49-F238E27FC236}">
                <a16:creationId xmlns:a16="http://schemas.microsoft.com/office/drawing/2014/main" id="{7EDA9B31-93DD-4D14-B469-D705EA07CEE6}"/>
              </a:ext>
            </a:extLst>
          </p:cNvPr>
          <p:cNvSpPr/>
          <p:nvPr userDrawn="1"/>
        </p:nvSpPr>
        <p:spPr>
          <a:xfrm>
            <a:off x="6966107" y="2245700"/>
            <a:ext cx="2177894" cy="2178495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61;p9">
            <a:extLst>
              <a:ext uri="{FF2B5EF4-FFF2-40B4-BE49-F238E27FC236}">
                <a16:creationId xmlns:a16="http://schemas.microsoft.com/office/drawing/2014/main" id="{2ADC8B13-ABCB-4228-A1F7-29DEB69EDE1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20432" y="-3407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2" name="Google Shape;62;p9">
            <a:extLst>
              <a:ext uri="{FF2B5EF4-FFF2-40B4-BE49-F238E27FC236}">
                <a16:creationId xmlns:a16="http://schemas.microsoft.com/office/drawing/2014/main" id="{2C1DC70F-A48A-4028-AD73-9359AEA3523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843269" y="-3407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63;p9">
            <a:extLst>
              <a:ext uri="{FF2B5EF4-FFF2-40B4-BE49-F238E27FC236}">
                <a16:creationId xmlns:a16="http://schemas.microsoft.com/office/drawing/2014/main" id="{71B4A6FE-5857-435E-A3BF-46C08A9F9E56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966106" y="-3407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4" name="Google Shape;64;p9">
            <a:extLst>
              <a:ext uri="{FF2B5EF4-FFF2-40B4-BE49-F238E27FC236}">
                <a16:creationId xmlns:a16="http://schemas.microsoft.com/office/drawing/2014/main" id="{997EB1F9-3DF3-4A57-A28B-F36327C69BD6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8088944" y="-9525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" name="Google Shape;65;p9">
            <a:extLst>
              <a:ext uri="{FF2B5EF4-FFF2-40B4-BE49-F238E27FC236}">
                <a16:creationId xmlns:a16="http://schemas.microsoft.com/office/drawing/2014/main" id="{01BDD26A-06C5-4A4E-BF93-30F6868586B5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8088944" y="1117219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0" name="Google Shape;66;p9">
            <a:extLst>
              <a:ext uri="{FF2B5EF4-FFF2-40B4-BE49-F238E27FC236}">
                <a16:creationId xmlns:a16="http://schemas.microsoft.com/office/drawing/2014/main" id="{74A66DDD-7680-413D-9740-389B0140256C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6966106" y="1117219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1" name="Google Shape;67;p9">
            <a:extLst>
              <a:ext uri="{FF2B5EF4-FFF2-40B4-BE49-F238E27FC236}">
                <a16:creationId xmlns:a16="http://schemas.microsoft.com/office/drawing/2014/main" id="{07B4D737-7801-40AE-AC03-F0EDF719B8E2}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5843269" y="1123631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2" name="Google Shape;68;p9">
            <a:extLst>
              <a:ext uri="{FF2B5EF4-FFF2-40B4-BE49-F238E27FC236}">
                <a16:creationId xmlns:a16="http://schemas.microsoft.com/office/drawing/2014/main" id="{99F89357-CFA6-47D6-B31A-FF10473FB059}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4720432" y="1121147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3" name="Google Shape;69;p9">
            <a:extLst>
              <a:ext uri="{FF2B5EF4-FFF2-40B4-BE49-F238E27FC236}">
                <a16:creationId xmlns:a16="http://schemas.microsoft.com/office/drawing/2014/main" id="{314C2991-EC04-484D-BD16-AAADCB756B96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843269" y="2250669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4" name="Google Shape;70;p9">
            <a:extLst>
              <a:ext uri="{FF2B5EF4-FFF2-40B4-BE49-F238E27FC236}">
                <a16:creationId xmlns:a16="http://schemas.microsoft.com/office/drawing/2014/main" id="{17B1BC45-4C2C-4150-AAD6-888346D330C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20432" y="2245701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5" name="Google Shape;71;p9">
            <a:extLst>
              <a:ext uri="{FF2B5EF4-FFF2-40B4-BE49-F238E27FC236}">
                <a16:creationId xmlns:a16="http://schemas.microsoft.com/office/drawing/2014/main" id="{2007D4E5-738F-468A-80E9-0D3549D6499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720432" y="3370254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6" name="Google Shape;72;p9">
            <a:extLst>
              <a:ext uri="{FF2B5EF4-FFF2-40B4-BE49-F238E27FC236}">
                <a16:creationId xmlns:a16="http://schemas.microsoft.com/office/drawing/2014/main" id="{CFD1DB4D-B86E-41C0-945E-D2577B7635C7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843269" y="3377708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5EAC038-532E-4242-A109-1F6BF4C39E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775" y="1337341"/>
            <a:ext cx="4018019" cy="310883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7" name="Ligne">
            <a:extLst>
              <a:ext uri="{FF2B5EF4-FFF2-40B4-BE49-F238E27FC236}">
                <a16:creationId xmlns:a16="http://schemas.microsoft.com/office/drawing/2014/main" id="{AD887BA4-1392-47BC-AA48-B56C0DA4A786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3FC5DE6C-9877-4387-9957-125415846C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9400" y="3081159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Another idea </a:t>
            </a:r>
            <a:br>
              <a:rPr lang="fr-FR" dirty="0"/>
            </a:br>
            <a:r>
              <a:rPr lang="fr-FR" dirty="0"/>
              <a:t>to highlight?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9E690B6C-DF00-42DF-B013-D147F52C42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69399" y="3643927"/>
            <a:ext cx="1800001" cy="661147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469753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3 photos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3" name="Google Shape;37;p6">
            <a:extLst>
              <a:ext uri="{FF2B5EF4-FFF2-40B4-BE49-F238E27FC236}">
                <a16:creationId xmlns:a16="http://schemas.microsoft.com/office/drawing/2014/main" id="{D3BD2C6D-37FF-42E8-B600-75EA5C8DF10E}"/>
              </a:ext>
            </a:extLst>
          </p:cNvPr>
          <p:cNvSpPr>
            <a:spLocks noGrp="1" noChangeAspect="1"/>
          </p:cNvSpPr>
          <p:nvPr>
            <p:ph type="pic" idx="5"/>
          </p:nvPr>
        </p:nvSpPr>
        <p:spPr>
          <a:xfrm>
            <a:off x="1332000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4" name="Google Shape;37;p6">
            <a:extLst>
              <a:ext uri="{FF2B5EF4-FFF2-40B4-BE49-F238E27FC236}">
                <a16:creationId xmlns:a16="http://schemas.microsoft.com/office/drawing/2014/main" id="{B69B1F7C-AF18-4002-A4CC-F6816A630DDF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3672000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5" name="Google Shape;37;p6">
            <a:extLst>
              <a:ext uri="{FF2B5EF4-FFF2-40B4-BE49-F238E27FC236}">
                <a16:creationId xmlns:a16="http://schemas.microsoft.com/office/drawing/2014/main" id="{E238393C-3DE5-4AA8-999F-D461AC4C2AC7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6012000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16CAF03-982B-45D2-8622-73E6BB6B1B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32000" y="2890577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81101-BA16-40B4-AD31-70A600E42D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32000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B7DE41D4-0C90-4FDE-AF15-D93558F96C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72000" y="2890577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249D270F-EFB2-474B-AB7D-562D116387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672000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5418AB6-4F5C-4A41-9800-200FC137B4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1999" y="2890577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7F7617D7-02F3-45F0-BEA0-36EE31EE97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1999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9911920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4 photos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22" name="Google Shape;37;p6">
            <a:extLst>
              <a:ext uri="{FF2B5EF4-FFF2-40B4-BE49-F238E27FC236}">
                <a16:creationId xmlns:a16="http://schemas.microsoft.com/office/drawing/2014/main" id="{76B25F80-A9F2-40E1-B86D-96F71E861B99}"/>
              </a:ext>
            </a:extLst>
          </p:cNvPr>
          <p:cNvSpPr>
            <a:spLocks noGrp="1" noChangeAspect="1"/>
          </p:cNvSpPr>
          <p:nvPr>
            <p:ph type="pic" idx="5"/>
          </p:nvPr>
        </p:nvSpPr>
        <p:spPr>
          <a:xfrm>
            <a:off x="509537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3" name="Google Shape;37;p6">
            <a:extLst>
              <a:ext uri="{FF2B5EF4-FFF2-40B4-BE49-F238E27FC236}">
                <a16:creationId xmlns:a16="http://schemas.microsoft.com/office/drawing/2014/main" id="{EB37400D-C9B0-4763-A2B2-0AD12B0A7EC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617036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4" name="Google Shape;37;p6">
            <a:extLst>
              <a:ext uri="{FF2B5EF4-FFF2-40B4-BE49-F238E27FC236}">
                <a16:creationId xmlns:a16="http://schemas.microsoft.com/office/drawing/2014/main" id="{C5534547-A771-4F7C-B0C6-B4A19D03F870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4724535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5" name="Google Shape;37;p6">
            <a:extLst>
              <a:ext uri="{FF2B5EF4-FFF2-40B4-BE49-F238E27FC236}">
                <a16:creationId xmlns:a16="http://schemas.microsoft.com/office/drawing/2014/main" id="{274F244E-D5AF-4A8C-9B17-985F6EA0FE11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6832034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FC6E5A-6A3A-439B-86C6-71E52B040D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9536" y="2890577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B219CF77-EEBA-426B-8956-7F1FC4212C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9535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543107E-0566-4BB8-9D94-2D481A6B29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17035" y="2890577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CDEC0E46-93E9-455F-A2FF-3E60408371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17034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55020271-7873-432B-B8A1-26FD09EFA3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4534" y="2890577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1DD6F76D-253D-4C15-98E4-292CDBE548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24533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5BB35445-6E2F-43CC-A715-F9F4562A3CE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2033" y="2890577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1F3DBDB1-31E6-45B1-9773-8F32AB7423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2032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6141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4 ideas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337080B-C75F-4635-81EA-90CD0359B1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9535" y="207853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15A6685-D9FF-4819-91E3-FDC2F3362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17034" y="207853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EC5289A-B8BE-4F71-8A95-46EF3C2152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24533" y="207853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DC71E25F-7FB7-40E4-B4AD-65E15248E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2032" y="207853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7D379D-7EF3-4D59-B38E-28DCCD4CBF4A}"/>
              </a:ext>
            </a:extLst>
          </p:cNvPr>
          <p:cNvSpPr/>
          <p:nvPr userDrawn="1"/>
        </p:nvSpPr>
        <p:spPr>
          <a:xfrm>
            <a:off x="509535" y="1309633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D25F5B-15B5-4B7F-828C-FBBCDBBB5948}"/>
              </a:ext>
            </a:extLst>
          </p:cNvPr>
          <p:cNvSpPr/>
          <p:nvPr userDrawn="1"/>
        </p:nvSpPr>
        <p:spPr>
          <a:xfrm>
            <a:off x="2617034" y="1314943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F949D6-5449-41B4-805C-F084B860CA07}"/>
              </a:ext>
            </a:extLst>
          </p:cNvPr>
          <p:cNvSpPr/>
          <p:nvPr userDrawn="1"/>
        </p:nvSpPr>
        <p:spPr>
          <a:xfrm>
            <a:off x="4724533" y="1308832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30A2F0-E106-4A2F-A868-61446FC6C7CD}"/>
              </a:ext>
            </a:extLst>
          </p:cNvPr>
          <p:cNvSpPr/>
          <p:nvPr userDrawn="1"/>
        </p:nvSpPr>
        <p:spPr>
          <a:xfrm>
            <a:off x="6832032" y="1314942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Espace réservé du texte 2">
            <a:extLst>
              <a:ext uri="{FF2B5EF4-FFF2-40B4-BE49-F238E27FC236}">
                <a16:creationId xmlns:a16="http://schemas.microsoft.com/office/drawing/2014/main" id="{E8C535E2-D2AB-4132-B262-04FB22E967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9535" y="1402977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0" name="Espace réservé du texte 2">
            <a:extLst>
              <a:ext uri="{FF2B5EF4-FFF2-40B4-BE49-F238E27FC236}">
                <a16:creationId xmlns:a16="http://schemas.microsoft.com/office/drawing/2014/main" id="{FBF72447-AB2F-4E84-9BF5-EB888F7A76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17034" y="1402977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1" name="Espace réservé du texte 2">
            <a:extLst>
              <a:ext uri="{FF2B5EF4-FFF2-40B4-BE49-F238E27FC236}">
                <a16:creationId xmlns:a16="http://schemas.microsoft.com/office/drawing/2014/main" id="{9F584CB5-64C0-47C5-A053-CC914B1863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4533" y="1402977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2" name="Espace réservé du texte 2">
            <a:extLst>
              <a:ext uri="{FF2B5EF4-FFF2-40B4-BE49-F238E27FC236}">
                <a16:creationId xmlns:a16="http://schemas.microsoft.com/office/drawing/2014/main" id="{CB4E1E92-46F0-4361-A00F-01933C5D95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2032" y="1402977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034EA487-15A4-4692-8F25-A633F4C455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9535" y="2453787"/>
            <a:ext cx="1800001" cy="252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9D9AA4BC-6CAB-48CC-AABC-5A5FFD0CD8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617034" y="2453787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BB9060DB-5B21-42D9-AEBE-AA1439ACC99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24533" y="2453787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6" name="Espace réservé du texte 2">
            <a:extLst>
              <a:ext uri="{FF2B5EF4-FFF2-40B4-BE49-F238E27FC236}">
                <a16:creationId xmlns:a16="http://schemas.microsoft.com/office/drawing/2014/main" id="{D5369E8B-18CA-4DF2-A0E2-00E79E1A06F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32031" y="2453787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7" name="Espace réservé du texte 2">
            <a:extLst>
              <a:ext uri="{FF2B5EF4-FFF2-40B4-BE49-F238E27FC236}">
                <a16:creationId xmlns:a16="http://schemas.microsoft.com/office/drawing/2014/main" id="{15BB8FC4-F369-470F-BEF7-FDC919E0F71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535" y="282904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58" name="Espace réservé du texte 2">
            <a:extLst>
              <a:ext uri="{FF2B5EF4-FFF2-40B4-BE49-F238E27FC236}">
                <a16:creationId xmlns:a16="http://schemas.microsoft.com/office/drawing/2014/main" id="{D422D5F1-4C1C-4062-A5A6-47DEBFB76B7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7034" y="282904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AD230014-BA7F-4747-B4CD-A43FD95249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724533" y="282904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3C696537-6EA1-42E4-AFAF-00F9434640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32031" y="282904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35F2AB87-0AE1-442B-AC81-7C1F5495332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9535" y="320429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09CE3892-9890-4F2A-92EE-D7E0F36F250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617034" y="320429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19649DE0-B71B-4352-9865-B7D8D0EFE0A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24533" y="320429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81918E61-6278-4E8D-B0D3-1CED9C2D89E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832031" y="320429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917DDFC2-E02C-4930-A32A-0372C867633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09535" y="3579550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6" name="Espace réservé du texte 2">
            <a:extLst>
              <a:ext uri="{FF2B5EF4-FFF2-40B4-BE49-F238E27FC236}">
                <a16:creationId xmlns:a16="http://schemas.microsoft.com/office/drawing/2014/main" id="{611E910E-27D5-4F78-9A21-967B2BE895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617034" y="3579550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7" name="Espace réservé du texte 2">
            <a:extLst>
              <a:ext uri="{FF2B5EF4-FFF2-40B4-BE49-F238E27FC236}">
                <a16:creationId xmlns:a16="http://schemas.microsoft.com/office/drawing/2014/main" id="{1BB770D2-9FDD-44A1-A9B9-5A23EC95C6B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24533" y="3579550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8" name="Espace réservé du texte 2">
            <a:extLst>
              <a:ext uri="{FF2B5EF4-FFF2-40B4-BE49-F238E27FC236}">
                <a16:creationId xmlns:a16="http://schemas.microsoft.com/office/drawing/2014/main" id="{4BAD3611-4DF4-4741-9080-61B1720E341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32031" y="3579550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cxnSp>
        <p:nvCxnSpPr>
          <p:cNvPr id="69" name="Google Shape;316;p29">
            <a:extLst>
              <a:ext uri="{FF2B5EF4-FFF2-40B4-BE49-F238E27FC236}">
                <a16:creationId xmlns:a16="http://schemas.microsoft.com/office/drawing/2014/main" id="{FA52BA86-D5CD-4F6B-A2DB-2892BF259D3B}"/>
              </a:ext>
            </a:extLst>
          </p:cNvPr>
          <p:cNvCxnSpPr/>
          <p:nvPr userDrawn="1"/>
        </p:nvCxnSpPr>
        <p:spPr>
          <a:xfrm>
            <a:off x="1229536" y="239226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316;p29">
            <a:extLst>
              <a:ext uri="{FF2B5EF4-FFF2-40B4-BE49-F238E27FC236}">
                <a16:creationId xmlns:a16="http://schemas.microsoft.com/office/drawing/2014/main" id="{5607C358-7F9D-432A-AB57-E98EC98EA026}"/>
              </a:ext>
            </a:extLst>
          </p:cNvPr>
          <p:cNvCxnSpPr/>
          <p:nvPr userDrawn="1"/>
        </p:nvCxnSpPr>
        <p:spPr>
          <a:xfrm>
            <a:off x="1229536" y="2767514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316;p29">
            <a:extLst>
              <a:ext uri="{FF2B5EF4-FFF2-40B4-BE49-F238E27FC236}">
                <a16:creationId xmlns:a16="http://schemas.microsoft.com/office/drawing/2014/main" id="{F5A72860-D601-4ED6-BD53-EA4E72585C57}"/>
              </a:ext>
            </a:extLst>
          </p:cNvPr>
          <p:cNvCxnSpPr/>
          <p:nvPr userDrawn="1"/>
        </p:nvCxnSpPr>
        <p:spPr>
          <a:xfrm>
            <a:off x="1229536" y="314276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316;p29">
            <a:extLst>
              <a:ext uri="{FF2B5EF4-FFF2-40B4-BE49-F238E27FC236}">
                <a16:creationId xmlns:a16="http://schemas.microsoft.com/office/drawing/2014/main" id="{98E8BA64-6E9A-4212-B2FC-9D39EEA55464}"/>
              </a:ext>
            </a:extLst>
          </p:cNvPr>
          <p:cNvCxnSpPr/>
          <p:nvPr userDrawn="1"/>
        </p:nvCxnSpPr>
        <p:spPr>
          <a:xfrm>
            <a:off x="1229536" y="351802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316;p29">
            <a:extLst>
              <a:ext uri="{FF2B5EF4-FFF2-40B4-BE49-F238E27FC236}">
                <a16:creationId xmlns:a16="http://schemas.microsoft.com/office/drawing/2014/main" id="{AB433016-9133-4AF4-BD4C-0A2960E8073E}"/>
              </a:ext>
            </a:extLst>
          </p:cNvPr>
          <p:cNvCxnSpPr/>
          <p:nvPr userDrawn="1"/>
        </p:nvCxnSpPr>
        <p:spPr>
          <a:xfrm>
            <a:off x="3337035" y="239226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316;p29">
            <a:extLst>
              <a:ext uri="{FF2B5EF4-FFF2-40B4-BE49-F238E27FC236}">
                <a16:creationId xmlns:a16="http://schemas.microsoft.com/office/drawing/2014/main" id="{2E29D629-5B33-4B47-9278-0878BFB9F8E7}"/>
              </a:ext>
            </a:extLst>
          </p:cNvPr>
          <p:cNvCxnSpPr/>
          <p:nvPr userDrawn="1"/>
        </p:nvCxnSpPr>
        <p:spPr>
          <a:xfrm>
            <a:off x="3337035" y="2767514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316;p29">
            <a:extLst>
              <a:ext uri="{FF2B5EF4-FFF2-40B4-BE49-F238E27FC236}">
                <a16:creationId xmlns:a16="http://schemas.microsoft.com/office/drawing/2014/main" id="{BD5FCF8A-4851-4E0A-AEF2-95690DDCED68}"/>
              </a:ext>
            </a:extLst>
          </p:cNvPr>
          <p:cNvCxnSpPr/>
          <p:nvPr userDrawn="1"/>
        </p:nvCxnSpPr>
        <p:spPr>
          <a:xfrm>
            <a:off x="3337035" y="314276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316;p29">
            <a:extLst>
              <a:ext uri="{FF2B5EF4-FFF2-40B4-BE49-F238E27FC236}">
                <a16:creationId xmlns:a16="http://schemas.microsoft.com/office/drawing/2014/main" id="{B6E4DC99-ED15-4B29-AE90-A7BF0D7A524C}"/>
              </a:ext>
            </a:extLst>
          </p:cNvPr>
          <p:cNvCxnSpPr/>
          <p:nvPr userDrawn="1"/>
        </p:nvCxnSpPr>
        <p:spPr>
          <a:xfrm>
            <a:off x="3337035" y="351802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316;p29">
            <a:extLst>
              <a:ext uri="{FF2B5EF4-FFF2-40B4-BE49-F238E27FC236}">
                <a16:creationId xmlns:a16="http://schemas.microsoft.com/office/drawing/2014/main" id="{F8251DCD-4C18-41A5-A70A-17FD6A55946D}"/>
              </a:ext>
            </a:extLst>
          </p:cNvPr>
          <p:cNvCxnSpPr/>
          <p:nvPr userDrawn="1"/>
        </p:nvCxnSpPr>
        <p:spPr>
          <a:xfrm>
            <a:off x="5444534" y="239226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316;p29">
            <a:extLst>
              <a:ext uri="{FF2B5EF4-FFF2-40B4-BE49-F238E27FC236}">
                <a16:creationId xmlns:a16="http://schemas.microsoft.com/office/drawing/2014/main" id="{8494B71F-109E-4745-8E46-9AF7E4E10F64}"/>
              </a:ext>
            </a:extLst>
          </p:cNvPr>
          <p:cNvCxnSpPr/>
          <p:nvPr userDrawn="1"/>
        </p:nvCxnSpPr>
        <p:spPr>
          <a:xfrm>
            <a:off x="5444534" y="2767514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316;p29">
            <a:extLst>
              <a:ext uri="{FF2B5EF4-FFF2-40B4-BE49-F238E27FC236}">
                <a16:creationId xmlns:a16="http://schemas.microsoft.com/office/drawing/2014/main" id="{8EB1E041-5E5F-48F4-93E2-ECD014994600}"/>
              </a:ext>
            </a:extLst>
          </p:cNvPr>
          <p:cNvCxnSpPr/>
          <p:nvPr userDrawn="1"/>
        </p:nvCxnSpPr>
        <p:spPr>
          <a:xfrm>
            <a:off x="5444534" y="314276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316;p29">
            <a:extLst>
              <a:ext uri="{FF2B5EF4-FFF2-40B4-BE49-F238E27FC236}">
                <a16:creationId xmlns:a16="http://schemas.microsoft.com/office/drawing/2014/main" id="{7F59A1A4-AEE1-4755-B21C-D9651CF68D01}"/>
              </a:ext>
            </a:extLst>
          </p:cNvPr>
          <p:cNvCxnSpPr/>
          <p:nvPr userDrawn="1"/>
        </p:nvCxnSpPr>
        <p:spPr>
          <a:xfrm>
            <a:off x="5444534" y="351802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16;p29">
            <a:extLst>
              <a:ext uri="{FF2B5EF4-FFF2-40B4-BE49-F238E27FC236}">
                <a16:creationId xmlns:a16="http://schemas.microsoft.com/office/drawing/2014/main" id="{DF92592F-71FE-4A36-858F-5472F89323E9}"/>
              </a:ext>
            </a:extLst>
          </p:cNvPr>
          <p:cNvCxnSpPr/>
          <p:nvPr userDrawn="1"/>
        </p:nvCxnSpPr>
        <p:spPr>
          <a:xfrm>
            <a:off x="7552032" y="239226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316;p29">
            <a:extLst>
              <a:ext uri="{FF2B5EF4-FFF2-40B4-BE49-F238E27FC236}">
                <a16:creationId xmlns:a16="http://schemas.microsoft.com/office/drawing/2014/main" id="{1A06B5B3-F05F-40C0-A12E-3FDA5437E254}"/>
              </a:ext>
            </a:extLst>
          </p:cNvPr>
          <p:cNvCxnSpPr/>
          <p:nvPr userDrawn="1"/>
        </p:nvCxnSpPr>
        <p:spPr>
          <a:xfrm>
            <a:off x="7552032" y="2767514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316;p29">
            <a:extLst>
              <a:ext uri="{FF2B5EF4-FFF2-40B4-BE49-F238E27FC236}">
                <a16:creationId xmlns:a16="http://schemas.microsoft.com/office/drawing/2014/main" id="{79502A54-527D-49B2-AEE7-593054C54744}"/>
              </a:ext>
            </a:extLst>
          </p:cNvPr>
          <p:cNvCxnSpPr/>
          <p:nvPr userDrawn="1"/>
        </p:nvCxnSpPr>
        <p:spPr>
          <a:xfrm>
            <a:off x="7552032" y="314276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316;p29">
            <a:extLst>
              <a:ext uri="{FF2B5EF4-FFF2-40B4-BE49-F238E27FC236}">
                <a16:creationId xmlns:a16="http://schemas.microsoft.com/office/drawing/2014/main" id="{5D93163D-9079-4B99-AD08-8296E636BF0C}"/>
              </a:ext>
            </a:extLst>
          </p:cNvPr>
          <p:cNvCxnSpPr/>
          <p:nvPr userDrawn="1"/>
        </p:nvCxnSpPr>
        <p:spPr>
          <a:xfrm>
            <a:off x="7552032" y="351802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9246456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6 categories (you can change the icons in the slide master)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27" name="Google Shape;228;p25">
            <a:extLst>
              <a:ext uri="{FF2B5EF4-FFF2-40B4-BE49-F238E27FC236}">
                <a16:creationId xmlns:a16="http://schemas.microsoft.com/office/drawing/2014/main" id="{C6A32183-A3DA-44AC-8C9F-8403F6D8AAFC}"/>
              </a:ext>
            </a:extLst>
          </p:cNvPr>
          <p:cNvSpPr/>
          <p:nvPr userDrawn="1"/>
        </p:nvSpPr>
        <p:spPr>
          <a:xfrm>
            <a:off x="2058888" y="1001699"/>
            <a:ext cx="439493" cy="394028"/>
          </a:xfrm>
          <a:custGeom>
            <a:avLst/>
            <a:gdLst/>
            <a:ahLst/>
            <a:cxnLst/>
            <a:rect l="l" t="t" r="r" b="b"/>
            <a:pathLst>
              <a:path w="400" h="360" extrusionOk="0">
                <a:moveTo>
                  <a:pt x="116" y="224"/>
                </a:moveTo>
                <a:cubicBezTo>
                  <a:pt x="116" y="100"/>
                  <a:pt x="116" y="100"/>
                  <a:pt x="116" y="100"/>
                </a:cubicBezTo>
                <a:cubicBezTo>
                  <a:pt x="40" y="100"/>
                  <a:pt x="40" y="100"/>
                  <a:pt x="40" y="100"/>
                </a:cubicBezTo>
                <a:cubicBezTo>
                  <a:pt x="18" y="100"/>
                  <a:pt x="0" y="118"/>
                  <a:pt x="0" y="140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282"/>
                  <a:pt x="18" y="300"/>
                  <a:pt x="40" y="300"/>
                </a:cubicBezTo>
                <a:cubicBezTo>
                  <a:pt x="60" y="300"/>
                  <a:pt x="60" y="300"/>
                  <a:pt x="60" y="30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120" y="300"/>
                  <a:pt x="120" y="300"/>
                  <a:pt x="120" y="300"/>
                </a:cubicBezTo>
                <a:cubicBezTo>
                  <a:pt x="220" y="300"/>
                  <a:pt x="220" y="300"/>
                  <a:pt x="220" y="300"/>
                </a:cubicBezTo>
                <a:cubicBezTo>
                  <a:pt x="242" y="300"/>
                  <a:pt x="260" y="282"/>
                  <a:pt x="260" y="260"/>
                </a:cubicBezTo>
                <a:cubicBezTo>
                  <a:pt x="260" y="223"/>
                  <a:pt x="260" y="223"/>
                  <a:pt x="260" y="223"/>
                </a:cubicBezTo>
                <a:cubicBezTo>
                  <a:pt x="258" y="224"/>
                  <a:pt x="257" y="224"/>
                  <a:pt x="256" y="224"/>
                </a:cubicBezTo>
                <a:lnTo>
                  <a:pt x="116" y="224"/>
                </a:lnTo>
                <a:close/>
                <a:moveTo>
                  <a:pt x="360" y="0"/>
                </a:moveTo>
                <a:cubicBezTo>
                  <a:pt x="180" y="0"/>
                  <a:pt x="180" y="0"/>
                  <a:pt x="180" y="0"/>
                </a:cubicBezTo>
                <a:cubicBezTo>
                  <a:pt x="158" y="0"/>
                  <a:pt x="140" y="18"/>
                  <a:pt x="140" y="40"/>
                </a:cubicBezTo>
                <a:cubicBezTo>
                  <a:pt x="140" y="200"/>
                  <a:pt x="140" y="200"/>
                  <a:pt x="140" y="200"/>
                </a:cubicBezTo>
                <a:cubicBezTo>
                  <a:pt x="280" y="200"/>
                  <a:pt x="280" y="200"/>
                  <a:pt x="280" y="200"/>
                </a:cubicBezTo>
                <a:cubicBezTo>
                  <a:pt x="340" y="260"/>
                  <a:pt x="340" y="260"/>
                  <a:pt x="340" y="260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" name="Google Shape;229;p25">
            <a:extLst>
              <a:ext uri="{FF2B5EF4-FFF2-40B4-BE49-F238E27FC236}">
                <a16:creationId xmlns:a16="http://schemas.microsoft.com/office/drawing/2014/main" id="{0B5050E4-E506-410A-B368-FD36B92F7053}"/>
              </a:ext>
            </a:extLst>
          </p:cNvPr>
          <p:cNvSpPr/>
          <p:nvPr userDrawn="1"/>
        </p:nvSpPr>
        <p:spPr>
          <a:xfrm>
            <a:off x="2064098" y="2815120"/>
            <a:ext cx="429072" cy="323625"/>
          </a:xfrm>
          <a:custGeom>
            <a:avLst/>
            <a:gdLst/>
            <a:ahLst/>
            <a:cxnLst/>
            <a:rect l="l" t="t" r="r" b="b"/>
            <a:pathLst>
              <a:path w="406" h="306" extrusionOk="0">
                <a:moveTo>
                  <a:pt x="69" y="199"/>
                </a:moveTo>
                <a:cubicBezTo>
                  <a:pt x="78" y="236"/>
                  <a:pt x="90" y="253"/>
                  <a:pt x="129" y="270"/>
                </a:cubicBezTo>
                <a:cubicBezTo>
                  <a:pt x="169" y="287"/>
                  <a:pt x="187" y="306"/>
                  <a:pt x="203" y="306"/>
                </a:cubicBezTo>
                <a:cubicBezTo>
                  <a:pt x="218" y="306"/>
                  <a:pt x="236" y="289"/>
                  <a:pt x="275" y="272"/>
                </a:cubicBezTo>
                <a:cubicBezTo>
                  <a:pt x="314" y="255"/>
                  <a:pt x="304" y="250"/>
                  <a:pt x="313" y="212"/>
                </a:cubicBezTo>
                <a:cubicBezTo>
                  <a:pt x="203" y="266"/>
                  <a:pt x="203" y="266"/>
                  <a:pt x="203" y="266"/>
                </a:cubicBezTo>
                <a:lnTo>
                  <a:pt x="69" y="199"/>
                </a:lnTo>
                <a:close/>
                <a:moveTo>
                  <a:pt x="393" y="101"/>
                </a:moveTo>
                <a:cubicBezTo>
                  <a:pt x="226" y="7"/>
                  <a:pt x="226" y="7"/>
                  <a:pt x="226" y="7"/>
                </a:cubicBezTo>
                <a:cubicBezTo>
                  <a:pt x="213" y="0"/>
                  <a:pt x="192" y="0"/>
                  <a:pt x="179" y="7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0" y="108"/>
                  <a:pt x="0" y="120"/>
                  <a:pt x="13" y="127"/>
                </a:cubicBezTo>
                <a:cubicBezTo>
                  <a:pt x="179" y="220"/>
                  <a:pt x="179" y="220"/>
                  <a:pt x="179" y="220"/>
                </a:cubicBezTo>
                <a:cubicBezTo>
                  <a:pt x="192" y="228"/>
                  <a:pt x="213" y="228"/>
                  <a:pt x="226" y="220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217" y="133"/>
                  <a:pt x="217" y="133"/>
                  <a:pt x="217" y="133"/>
                </a:cubicBezTo>
                <a:cubicBezTo>
                  <a:pt x="213" y="134"/>
                  <a:pt x="208" y="135"/>
                  <a:pt x="203" y="135"/>
                </a:cubicBezTo>
                <a:cubicBezTo>
                  <a:pt x="182" y="135"/>
                  <a:pt x="165" y="124"/>
                  <a:pt x="165" y="112"/>
                </a:cubicBezTo>
                <a:cubicBezTo>
                  <a:pt x="165" y="99"/>
                  <a:pt x="182" y="89"/>
                  <a:pt x="203" y="89"/>
                </a:cubicBezTo>
                <a:cubicBezTo>
                  <a:pt x="219" y="89"/>
                  <a:pt x="233" y="95"/>
                  <a:pt x="238" y="104"/>
                </a:cubicBezTo>
                <a:cubicBezTo>
                  <a:pt x="362" y="145"/>
                  <a:pt x="362" y="145"/>
                  <a:pt x="362" y="145"/>
                </a:cubicBezTo>
                <a:cubicBezTo>
                  <a:pt x="393" y="127"/>
                  <a:pt x="393" y="127"/>
                  <a:pt x="393" y="127"/>
                </a:cubicBezTo>
                <a:cubicBezTo>
                  <a:pt x="406" y="120"/>
                  <a:pt x="406" y="108"/>
                  <a:pt x="393" y="101"/>
                </a:cubicBezTo>
                <a:close/>
                <a:moveTo>
                  <a:pt x="342" y="277"/>
                </a:moveTo>
                <a:cubicBezTo>
                  <a:pt x="341" y="285"/>
                  <a:pt x="368" y="298"/>
                  <a:pt x="370" y="275"/>
                </a:cubicBezTo>
                <a:cubicBezTo>
                  <a:pt x="382" y="174"/>
                  <a:pt x="362" y="145"/>
                  <a:pt x="362" y="145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334" y="160"/>
                  <a:pt x="358" y="183"/>
                  <a:pt x="342" y="277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Google Shape;235;p25">
            <a:extLst>
              <a:ext uri="{FF2B5EF4-FFF2-40B4-BE49-F238E27FC236}">
                <a16:creationId xmlns:a16="http://schemas.microsoft.com/office/drawing/2014/main" id="{0F04842F-8E67-4E93-BAFF-7C73703C1F2A}"/>
              </a:ext>
            </a:extLst>
          </p:cNvPr>
          <p:cNvSpPr/>
          <p:nvPr userDrawn="1"/>
        </p:nvSpPr>
        <p:spPr>
          <a:xfrm>
            <a:off x="4413778" y="1012138"/>
            <a:ext cx="373149" cy="373149"/>
          </a:xfrm>
          <a:custGeom>
            <a:avLst/>
            <a:gdLst/>
            <a:ahLst/>
            <a:cxnLst/>
            <a:rect l="l" t="t" r="r" b="b"/>
            <a:pathLst>
              <a:path w="360" h="360" extrusionOk="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rgbClr val="26374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" name="Google Shape;236;p25">
            <a:extLst>
              <a:ext uri="{FF2B5EF4-FFF2-40B4-BE49-F238E27FC236}">
                <a16:creationId xmlns:a16="http://schemas.microsoft.com/office/drawing/2014/main" id="{51F35E57-C5F4-4691-96D6-210D60CCAE31}"/>
              </a:ext>
            </a:extLst>
          </p:cNvPr>
          <p:cNvSpPr/>
          <p:nvPr userDrawn="1"/>
        </p:nvSpPr>
        <p:spPr>
          <a:xfrm>
            <a:off x="4411569" y="2804565"/>
            <a:ext cx="377567" cy="344736"/>
          </a:xfrm>
          <a:custGeom>
            <a:avLst/>
            <a:gdLst/>
            <a:ahLst/>
            <a:cxnLst/>
            <a:rect l="l" t="t" r="r" b="b"/>
            <a:pathLst>
              <a:path w="400" h="360" extrusionOk="0">
                <a:moveTo>
                  <a:pt x="360" y="60"/>
                </a:moveTo>
                <a:cubicBezTo>
                  <a:pt x="340" y="60"/>
                  <a:pt x="340" y="60"/>
                  <a:pt x="340" y="60"/>
                </a:cubicBezTo>
                <a:cubicBezTo>
                  <a:pt x="340" y="360"/>
                  <a:pt x="340" y="360"/>
                  <a:pt x="340" y="360"/>
                </a:cubicBezTo>
                <a:cubicBezTo>
                  <a:pt x="360" y="360"/>
                  <a:pt x="360" y="360"/>
                  <a:pt x="360" y="360"/>
                </a:cubicBezTo>
                <a:cubicBezTo>
                  <a:pt x="382" y="360"/>
                  <a:pt x="400" y="342"/>
                  <a:pt x="400" y="32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0" y="100"/>
                </a:move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60" y="60"/>
                  <a:pt x="60" y="60"/>
                  <a:pt x="60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lose/>
                <a:moveTo>
                  <a:pt x="268" y="18"/>
                </a:moveTo>
                <a:cubicBezTo>
                  <a:pt x="254" y="12"/>
                  <a:pt x="232" y="0"/>
                  <a:pt x="200" y="0"/>
                </a:cubicBezTo>
                <a:cubicBezTo>
                  <a:pt x="167" y="0"/>
                  <a:pt x="145" y="12"/>
                  <a:pt x="132" y="18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360"/>
                  <a:pt x="88" y="360"/>
                  <a:pt x="88" y="360"/>
                </a:cubicBezTo>
                <a:cubicBezTo>
                  <a:pt x="312" y="360"/>
                  <a:pt x="312" y="360"/>
                  <a:pt x="312" y="360"/>
                </a:cubicBezTo>
                <a:cubicBezTo>
                  <a:pt x="312" y="60"/>
                  <a:pt x="312" y="60"/>
                  <a:pt x="312" y="60"/>
                </a:cubicBezTo>
                <a:cubicBezTo>
                  <a:pt x="268" y="60"/>
                  <a:pt x="268" y="60"/>
                  <a:pt x="268" y="60"/>
                </a:cubicBezTo>
                <a:lnTo>
                  <a:pt x="268" y="18"/>
                </a:lnTo>
                <a:close/>
                <a:moveTo>
                  <a:pt x="244" y="60"/>
                </a:moveTo>
                <a:cubicBezTo>
                  <a:pt x="156" y="60"/>
                  <a:pt x="156" y="60"/>
                  <a:pt x="156" y="60"/>
                </a:cubicBezTo>
                <a:cubicBezTo>
                  <a:pt x="156" y="33"/>
                  <a:pt x="156" y="33"/>
                  <a:pt x="156" y="33"/>
                </a:cubicBezTo>
                <a:cubicBezTo>
                  <a:pt x="166" y="29"/>
                  <a:pt x="182" y="24"/>
                  <a:pt x="200" y="24"/>
                </a:cubicBezTo>
                <a:cubicBezTo>
                  <a:pt x="218" y="24"/>
                  <a:pt x="233" y="29"/>
                  <a:pt x="244" y="33"/>
                </a:cubicBezTo>
                <a:lnTo>
                  <a:pt x="244" y="60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237;p25">
            <a:extLst>
              <a:ext uri="{FF2B5EF4-FFF2-40B4-BE49-F238E27FC236}">
                <a16:creationId xmlns:a16="http://schemas.microsoft.com/office/drawing/2014/main" id="{223860E1-C1AD-434F-AEF0-F47FC2036338}"/>
              </a:ext>
            </a:extLst>
          </p:cNvPr>
          <p:cNvSpPr/>
          <p:nvPr userDrawn="1"/>
        </p:nvSpPr>
        <p:spPr>
          <a:xfrm>
            <a:off x="6679240" y="2787131"/>
            <a:ext cx="403758" cy="379603"/>
          </a:xfrm>
          <a:custGeom>
            <a:avLst/>
            <a:gdLst/>
            <a:ahLst/>
            <a:cxnLst/>
            <a:rect l="l" t="t" r="r" b="b"/>
            <a:pathLst>
              <a:path w="402" h="382" extrusionOk="0">
                <a:moveTo>
                  <a:pt x="344" y="125"/>
                </a:moveTo>
                <a:cubicBezTo>
                  <a:pt x="303" y="13"/>
                  <a:pt x="303" y="13"/>
                  <a:pt x="303" y="13"/>
                </a:cubicBezTo>
                <a:cubicBezTo>
                  <a:pt x="300" y="4"/>
                  <a:pt x="291" y="0"/>
                  <a:pt x="284" y="3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4" y="105"/>
                  <a:pt x="0" y="114"/>
                  <a:pt x="3" y="122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46" y="177"/>
                  <a:pt x="46" y="177"/>
                  <a:pt x="46" y="177"/>
                </a:cubicBezTo>
                <a:cubicBezTo>
                  <a:pt x="46" y="149"/>
                  <a:pt x="69" y="125"/>
                  <a:pt x="97" y="125"/>
                </a:cubicBezTo>
                <a:cubicBezTo>
                  <a:pt x="169" y="125"/>
                  <a:pt x="169" y="125"/>
                  <a:pt x="169" y="125"/>
                </a:cubicBezTo>
                <a:cubicBezTo>
                  <a:pt x="255" y="65"/>
                  <a:pt x="255" y="65"/>
                  <a:pt x="255" y="65"/>
                </a:cubicBezTo>
                <a:cubicBezTo>
                  <a:pt x="304" y="125"/>
                  <a:pt x="304" y="125"/>
                  <a:pt x="304" y="125"/>
                </a:cubicBezTo>
                <a:lnTo>
                  <a:pt x="344" y="125"/>
                </a:lnTo>
                <a:close/>
                <a:moveTo>
                  <a:pt x="387" y="161"/>
                </a:moveTo>
                <a:cubicBezTo>
                  <a:pt x="97" y="161"/>
                  <a:pt x="97" y="161"/>
                  <a:pt x="97" y="161"/>
                </a:cubicBezTo>
                <a:cubicBezTo>
                  <a:pt x="89" y="161"/>
                  <a:pt x="82" y="169"/>
                  <a:pt x="82" y="177"/>
                </a:cubicBezTo>
                <a:cubicBezTo>
                  <a:pt x="82" y="366"/>
                  <a:pt x="82" y="366"/>
                  <a:pt x="82" y="366"/>
                </a:cubicBezTo>
                <a:cubicBezTo>
                  <a:pt x="82" y="375"/>
                  <a:pt x="89" y="382"/>
                  <a:pt x="97" y="382"/>
                </a:cubicBezTo>
                <a:cubicBezTo>
                  <a:pt x="387" y="382"/>
                  <a:pt x="387" y="382"/>
                  <a:pt x="387" y="382"/>
                </a:cubicBezTo>
                <a:cubicBezTo>
                  <a:pt x="395" y="382"/>
                  <a:pt x="402" y="375"/>
                  <a:pt x="402" y="366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69"/>
                  <a:pt x="395" y="161"/>
                  <a:pt x="387" y="161"/>
                </a:cubicBezTo>
                <a:close/>
                <a:moveTo>
                  <a:pt x="364" y="342"/>
                </a:moveTo>
                <a:cubicBezTo>
                  <a:pt x="125" y="342"/>
                  <a:pt x="125" y="342"/>
                  <a:pt x="125" y="342"/>
                </a:cubicBezTo>
                <a:cubicBezTo>
                  <a:pt x="125" y="307"/>
                  <a:pt x="125" y="307"/>
                  <a:pt x="125" y="307"/>
                </a:cubicBezTo>
                <a:cubicBezTo>
                  <a:pt x="161" y="222"/>
                  <a:pt x="161" y="222"/>
                  <a:pt x="161" y="222"/>
                </a:cubicBezTo>
                <a:cubicBezTo>
                  <a:pt x="217" y="290"/>
                  <a:pt x="217" y="290"/>
                  <a:pt x="217" y="290"/>
                </a:cubicBezTo>
                <a:cubicBezTo>
                  <a:pt x="269" y="237"/>
                  <a:pt x="269" y="237"/>
                  <a:pt x="269" y="237"/>
                </a:cubicBezTo>
                <a:cubicBezTo>
                  <a:pt x="336" y="213"/>
                  <a:pt x="336" y="213"/>
                  <a:pt x="336" y="213"/>
                </a:cubicBezTo>
                <a:cubicBezTo>
                  <a:pt x="364" y="277"/>
                  <a:pt x="364" y="277"/>
                  <a:pt x="364" y="277"/>
                </a:cubicBezTo>
                <a:lnTo>
                  <a:pt x="364" y="342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" name="Google Shape;238;p25">
            <a:extLst>
              <a:ext uri="{FF2B5EF4-FFF2-40B4-BE49-F238E27FC236}">
                <a16:creationId xmlns:a16="http://schemas.microsoft.com/office/drawing/2014/main" id="{3D5AD9B4-EB81-4F60-B848-F9F31A12ACCD}"/>
              </a:ext>
            </a:extLst>
          </p:cNvPr>
          <p:cNvSpPr/>
          <p:nvPr userDrawn="1"/>
        </p:nvSpPr>
        <p:spPr>
          <a:xfrm>
            <a:off x="6682695" y="998400"/>
            <a:ext cx="396848" cy="400626"/>
          </a:xfrm>
          <a:custGeom>
            <a:avLst/>
            <a:gdLst/>
            <a:ahLst/>
            <a:cxnLst/>
            <a:rect l="l" t="t" r="r" b="b"/>
            <a:pathLst>
              <a:path w="360" h="368" extrusionOk="0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C82FFD5B-BC8A-46A0-AC3F-679B5CFC20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9022" y="1423450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6EE5A11-088A-420A-A87D-5172F5DB41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18471" y="1714766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9D968B5D-5605-492C-BA53-9BD1AB80B0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3212" y="1424425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E02832E8-ED6B-40C0-94B3-7C85F0DCEF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42662" y="1715741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37B3981B-5803-483B-9D1A-13201FE807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1412" y="1424441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B74B9638-5A0B-4B22-9D66-5C7775272D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20862" y="1715757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9CEA2157-C995-4280-8B8F-E1ADA37A7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9021" y="3224424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C9483FB5-7675-4FBC-9968-83764ACE2E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8471" y="3515740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13D10933-0462-45F4-8000-EE34962585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79314" y="3224424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2C98BDED-D535-4FC5-989E-D097616C4D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38764" y="3515740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002A390B-2955-481C-8E1F-82554C0D5D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4599" y="3224424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AE029D34-67A0-4FA8-936C-AE7BC205056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24049" y="3515740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254771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Facts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6103282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highlight some facts</a:t>
            </a:r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5029C329-A75F-4D6C-B0CE-32617054EF4F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6103C04-9629-4CA9-BF2D-E6B5C7F9A3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32000" y="862188"/>
            <a:ext cx="2165320" cy="3455974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AE357878-D50B-47E8-BBA3-00000AEC67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32000" y="411750"/>
            <a:ext cx="2165320" cy="3531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EED4450F-9258-4959-9CB5-86D25D5413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001759"/>
            <a:ext cx="5579225" cy="3316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BBF526F8-796E-4C1D-BF54-BFB4074A2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F0B3BDA2-B2C6-48CF-A3D7-BCE37CBB438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EB1D002-E11C-4BB7-AC16-935EC6265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A7E73F9-F6E4-4452-9C21-95EBCD96E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32CB08A-D53D-457C-982F-8394E54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AB0CFAB-47B5-4586-8A81-2AA828730C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BB710ED-D6EC-4B57-8097-2DC94B4C5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235870A-F722-4ED0-A6C9-2F9B10897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867AFE-A904-49BB-A659-25F381F7A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63DFA547-49E9-42EF-A25A-B9EF2A8EF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66BF3C5-2A7A-4B0C-9B01-4B26D985A7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3DC5C9C-3522-4C69-8E9C-E5E8EAC6A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359A2BE3-CF73-4FB0-AC71-1B36653ED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F3F6AD30-BBF8-4701-8727-86F7DB84A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CEC69D91-C627-4D03-B08D-3E178F542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80175714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Facts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3B3EF8AD-8C88-4EF2-8C56-13624B824EF1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C4DEA8-97D4-4537-B191-F8DD6F168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0000"/>
            <a:ext cx="6103282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still highlighting some facts, </a:t>
            </a:r>
            <a:br>
              <a:rPr lang="en-US" dirty="0"/>
            </a:br>
            <a:r>
              <a:rPr lang="en-US" dirty="0"/>
              <a:t>BUT your title fits in 2 lines</a:t>
            </a:r>
          </a:p>
        </p:txBody>
      </p:sp>
      <p:sp>
        <p:nvSpPr>
          <p:cNvPr id="6" name="Google Shape;60;p9">
            <a:extLst>
              <a:ext uri="{FF2B5EF4-FFF2-40B4-BE49-F238E27FC236}">
                <a16:creationId xmlns:a16="http://schemas.microsoft.com/office/drawing/2014/main" id="{97B595E1-DD76-45C6-80F7-A0BD892DF6F6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87E607D-AED3-4D9C-BB24-D7BD97A51E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32000" y="862188"/>
            <a:ext cx="2165320" cy="3455974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E38A264-7E0B-426E-AD26-C0A4C66FA5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32000" y="411750"/>
            <a:ext cx="2165320" cy="3531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0366CF2-B7D9-46BC-A96D-7574BA53BD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2775" y="1311750"/>
            <a:ext cx="5579225" cy="30064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9A46A888-DBB8-4EA0-96B8-906EA1CE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8983E569-A895-4876-AADA-CDBDE33F4F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FC84856-1DC6-4E1F-B0BA-E768501687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D6711EF-246C-464A-8C15-B4F0CA97E3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BE946F3-9223-4EFC-BBB4-DB8F196FD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DF1A492-CED2-430C-AA96-5DC8D55DE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E20525BE-1EC3-49E2-A05C-129C02ED5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213FC5D6-05DD-4675-B66A-0E05D9F94B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D2E47F-641A-4787-B462-AAB3ACAE6D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2FDF298-CDD1-486F-ACAB-B8E50D3BFE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5388890-073A-4864-8E6D-462676AD5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4F781D9-5BEA-48ED-99FF-3936F70C2C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6D14945C-71FF-4E7B-BA5E-298DBB8E5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D02B5B3-7C47-41EE-8802-BD76AF09BC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5D101A2A-A8A3-4698-BBF8-2FDADA2FC7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47941074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KPIs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6103282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highlight some KPIs</a:t>
            </a:r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5029C329-A75F-4D6C-B0CE-32617054EF4F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EED4450F-9258-4959-9CB5-86D25D5413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001759"/>
            <a:ext cx="5579225" cy="3316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CDFFEE76-379C-4399-8478-EE9A6F3039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63938" y="563175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-X%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77BF7198-5624-493F-986B-CA3793B82E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32000" y="1007931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FE75EB8-633F-46C1-A048-C312FBD7E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63938" y="1955550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+X%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C89E326F-E797-44EA-BF12-BAFEAD594AD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32000" y="2400306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5AB34917-4710-4CEE-84AC-B98D57942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8143" y="3367944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E7B64ECF-D15D-44B5-B8AA-5B1E1B0B0F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36205" y="3812700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8E00076B-4243-4C67-844D-2FB416E8D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D0267F98-89B9-4152-89CB-CE7BF616FE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DAB8960-955E-4714-BBD1-F809263A4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EB2E3A7-15F6-4FDB-96EF-5DE3B76A9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8DE28BB5-57CF-4055-B7D0-B0A0CB9A4C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9CA19B4D-2685-4395-A4AA-4E40785347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4629DF5F-8A0A-4EC3-8763-D9B50E1C7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8AF4A8F-5335-4A1E-A035-B029A3B2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1883484-AF82-4074-A09A-36C1AD4E4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DF3B6C2C-4CC8-406B-A39E-BB2280B681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5946296D-3F53-46C9-A47B-77729CB80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179C7380-C86D-4391-93D0-2A034BB0C5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E82F40CC-2CB3-4587-A041-5EA70D627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AD8BDE6E-0F09-4203-921A-974FD3FA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A3AA9038-2D5D-457E-9E99-57705ED04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1067265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90F0BE-2A90-4C55-86A3-7EE11938A975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C337B0-231B-4238-A11F-99EC632537E0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C2B9AF40-CAF8-40D5-B8B4-A67F354DA00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462075C8-C4C5-4FA8-B71D-9A2686660B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5D029BAA-7A8C-442A-B3E0-0E4E198C0F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6A91B6F-F787-460A-9EAD-C2F81EF0D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1191D4B-BFB2-48C2-BFFB-E5845D3DF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3FD0618D-7C24-43E0-A581-A9CCCA22E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E9F34730-1C8B-4018-B422-FE5524B8D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76646B9-4149-4011-984B-0278EC8D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2956C57E-9239-46C2-94FE-8F686C1183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4AB9993-EF60-452C-8C19-629CE3705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D98A729B-731B-410D-A6BC-B988F3866C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060D00DD-F02F-40FB-9F38-54005068A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F474048F-6AC6-4E9C-9B99-895DABEDF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1F36705A-FF08-4CD6-B652-0180D8C475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F156C8AA-FA2B-44C7-968E-ADA22A3D0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636498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KPIs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3B3EF8AD-8C88-4EF2-8C56-13624B824EF1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C4DEA8-97D4-4537-B191-F8DD6F168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0000"/>
            <a:ext cx="6103282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still highlighting some KPIs, </a:t>
            </a:r>
            <a:br>
              <a:rPr lang="en-US" dirty="0"/>
            </a:br>
            <a:r>
              <a:rPr lang="en-US" dirty="0"/>
              <a:t>BUT your title fits in 2 lines</a:t>
            </a:r>
          </a:p>
        </p:txBody>
      </p:sp>
      <p:sp>
        <p:nvSpPr>
          <p:cNvPr id="6" name="Google Shape;60;p9">
            <a:extLst>
              <a:ext uri="{FF2B5EF4-FFF2-40B4-BE49-F238E27FC236}">
                <a16:creationId xmlns:a16="http://schemas.microsoft.com/office/drawing/2014/main" id="{97B595E1-DD76-45C6-80F7-A0BD892DF6F6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0366CF2-B7D9-46BC-A96D-7574BA53BD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2775" y="1311750"/>
            <a:ext cx="5579225" cy="30064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03D726AD-59AE-4211-8593-C92EAD7D9F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63938" y="563175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-X%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E93903F8-68F5-48AC-A6EE-8EF16C95E7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32000" y="1007931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98A62466-7510-4272-9C52-970CDB60D4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63938" y="1955550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+X%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33C1760-1DDC-412B-813B-752949304B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32000" y="2400306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BEED1F7B-97DF-46CB-AEB0-15BED942B8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68143" y="3367944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1D58C1F4-1843-4320-99D5-154C2EB48A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36205" y="3812700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19AD3609-47FB-427A-BBF0-763FAFD83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ADCC6868-0039-4080-B438-38B404804F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9D5318A-05CD-4938-85E8-BD7C2BEFDC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726E303-5CD2-4218-BBF5-0801E6AE9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0D5E969-BF8C-4557-A482-7AF160F1F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754DC98-EC7A-4C8D-8253-E4AC51BBF9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DB4D795-7487-4984-96BE-9683CAB50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67152E07-19D8-4C3E-A74F-249F43C89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A25F674-0130-48F8-957F-A73CAC230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13CFBE60-70B1-4554-964D-9985B0A593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9BD2C512-7500-45B5-AD39-BB0636E792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3D94C05-3B90-4D85-AB28-8260A8FB0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4165A86-CB91-4BA7-A804-91B4978BF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AE2E110E-3AC3-4C45-A35C-25DBBB31CE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8DE0CF8D-5A52-423D-81D7-A1E26A3CF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1433972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ort-coated brown dog">
            <a:extLst>
              <a:ext uri="{FF2B5EF4-FFF2-40B4-BE49-F238E27FC236}">
                <a16:creationId xmlns:a16="http://schemas.microsoft.com/office/drawing/2014/main" id="{C9876FFB-974B-4035-8B06-141E4AF9C06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2"/>
          <a:stretch/>
        </p:blipFill>
        <p:spPr bwMode="auto">
          <a:xfrm>
            <a:off x="0" y="-15849"/>
            <a:ext cx="9170212" cy="515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A4B1CBB-80F7-4FD3-B9A5-C38714074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421" y="262437"/>
            <a:ext cx="3969405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rgbClr val="263746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/>
              <a:t>Questions ?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52503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06979EC-B78E-47F4-B56C-9239435E43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A4B1CBB-80F7-4FD3-B9A5-C38714074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" y="207377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428315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n in black helmet riding motorcycle">
            <a:extLst>
              <a:ext uri="{FF2B5EF4-FFF2-40B4-BE49-F238E27FC236}">
                <a16:creationId xmlns:a16="http://schemas.microsoft.com/office/drawing/2014/main" id="{A91C8D9B-16B8-4D61-88B7-786E104674C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t="16605" r="189" b="6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627439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thanks! paper and black pen on wood surface">
            <a:extLst>
              <a:ext uri="{FF2B5EF4-FFF2-40B4-BE49-F238E27FC236}">
                <a16:creationId xmlns:a16="http://schemas.microsoft.com/office/drawing/2014/main" id="{200C44BE-9C94-4758-ABB6-D9FD5FA08D9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4" r="16146" b="1513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26995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7410" name="Picture 2" descr="garland with Christmas ornaments">
            <a:extLst>
              <a:ext uri="{FF2B5EF4-FFF2-40B4-BE49-F238E27FC236}">
                <a16:creationId xmlns:a16="http://schemas.microsoft.com/office/drawing/2014/main" id="{DAD702C7-E081-4B00-848E-88814535EEF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4" b="2612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46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D691C7-61C4-4929-B778-883891012967}"/>
              </a:ext>
            </a:extLst>
          </p:cNvPr>
          <p:cNvSpPr/>
          <p:nvPr userDrawn="1"/>
        </p:nvSpPr>
        <p:spPr>
          <a:xfrm>
            <a:off x="5" y="4"/>
            <a:ext cx="9143996" cy="5143500"/>
          </a:xfrm>
          <a:prstGeom prst="rect">
            <a:avLst/>
          </a:prstGeom>
          <a:solidFill>
            <a:srgbClr val="263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98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E99312-35E1-4ED5-AEDB-57A27E68C1B1}"/>
              </a:ext>
            </a:extLst>
          </p:cNvPr>
          <p:cNvSpPr>
            <a:spLocks noChangeAspect="1"/>
          </p:cNvSpPr>
          <p:nvPr userDrawn="1"/>
        </p:nvSpPr>
        <p:spPr>
          <a:xfrm>
            <a:off x="-2" y="3942"/>
            <a:ext cx="9144006" cy="5135626"/>
          </a:xfrm>
          <a:prstGeom prst="rect">
            <a:avLst/>
          </a:prstGeom>
          <a:blipFill dpi="0" rotWithShape="1">
            <a:blip r:embed="rId2" cstate="hq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8EBEB07D-1349-4714-BD32-E254719EC925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3719513" y="-280983"/>
            <a:ext cx="1704976" cy="9143999"/>
          </a:xfrm>
          <a:custGeom>
            <a:avLst/>
            <a:gdLst>
              <a:gd name="connsiteX0" fmla="*/ 0 w 9799320"/>
              <a:gd name="connsiteY0" fmla="*/ 0 h 4846320"/>
              <a:gd name="connsiteX1" fmla="*/ 9799320 w 9799320"/>
              <a:gd name="connsiteY1" fmla="*/ 0 h 4846320"/>
              <a:gd name="connsiteX2" fmla="*/ 3764280 w 9799320"/>
              <a:gd name="connsiteY2" fmla="*/ 4846320 h 4846320"/>
              <a:gd name="connsiteX3" fmla="*/ 0 w 9799320"/>
              <a:gd name="connsiteY3" fmla="*/ 4846320 h 4846320"/>
              <a:gd name="connsiteX4" fmla="*/ 0 w 9799320"/>
              <a:gd name="connsiteY4" fmla="*/ 0 h 484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320" h="4846320">
                <a:moveTo>
                  <a:pt x="0" y="0"/>
                </a:moveTo>
                <a:lnTo>
                  <a:pt x="9799320" y="0"/>
                </a:lnTo>
                <a:lnTo>
                  <a:pt x="376428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0F3EA80F-53D0-439E-AE42-0EBA962320B3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58834" y="3928209"/>
            <a:ext cx="545822" cy="863476"/>
          </a:xfrm>
          <a:prstGeom prst="triangle">
            <a:avLst>
              <a:gd name="adj" fmla="val 560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263746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C078A197-B117-4EA7-B036-B1C0AE1AC5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" y="1469756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F4CB6719-0967-4EA3-945F-9E561516C74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488433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C4EB284-C712-4DC0-BD84-4B38FA0E0B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80A9C6B-223A-413D-9708-3497DFC28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2E7D6B8-8D7C-4EAA-BB80-F9B55188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D5478D6F-7532-45F8-A2A2-8952A60AD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852CA23-6449-41D1-9B8E-386148447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77ABDE2F-6E6B-4DBF-B459-1B13ADCC3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B52F13AB-0DDF-4E1A-BF0C-F51907449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24B356CD-47FD-4582-804E-CC3DFF77CA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C66E409-F159-4DA3-8D5B-6049F9307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AFD23034-D10B-4064-B9D1-552379BDD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3980EF4D-FE2B-4595-8457-9F3E0BC74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A6837F4D-8110-4FFC-A40F-A6F21B9FB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A167906-D284-4377-8377-BCCFA8308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175459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F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4029007-FBE0-40B0-8A5E-9EE777FA5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9143999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EB4300-700B-4137-8057-22D2D31F43B1}"/>
              </a:ext>
            </a:extLst>
          </p:cNvPr>
          <p:cNvSpPr/>
          <p:nvPr userDrawn="1"/>
        </p:nvSpPr>
        <p:spPr>
          <a:xfrm>
            <a:off x="-6" y="1"/>
            <a:ext cx="9143999" cy="5143499"/>
          </a:xfrm>
          <a:prstGeom prst="rect">
            <a:avLst/>
          </a:prstGeom>
          <a:solidFill>
            <a:srgbClr val="2637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06A3102-654C-449A-BF92-7CFF065F8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" y="207377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9D1B7EC0-CEDA-404B-90E6-E518676E95E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D4C4A98-964D-4A31-AAE9-A38AA8B3E8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5C67EED-046D-4301-BDFF-B81A32E1F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A3FCA86-F9C8-4B0E-8618-E95E8721B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89EE4AE-2EE5-41F8-8291-66987858D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69DCCF9-CBDD-4BD6-944A-4AB8D9982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EA211C4-F3C6-443E-A88B-2D4A0EB48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1E1F259-0D9E-4948-9AA8-657E210E8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4BE61E2-9257-4490-A7BA-AD8DD6C54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A40E8E1-28F4-4AEC-BAA0-7F66E0EF9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F7863B3-3431-4FA1-B59D-73ED8273F3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446374BF-E0E0-4D14-8CBE-994F84B7F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6B98D92-5700-4C02-904A-C9587585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7D34EB7-1886-4BF3-B351-613F2A50D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14261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01A93E4-83F1-4682-A928-5425525B0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EB4300-700B-4137-8057-22D2D31F43B1}"/>
              </a:ext>
            </a:extLst>
          </p:cNvPr>
          <p:cNvSpPr/>
          <p:nvPr userDrawn="1"/>
        </p:nvSpPr>
        <p:spPr>
          <a:xfrm>
            <a:off x="-1937" y="-3"/>
            <a:ext cx="9143999" cy="5143499"/>
          </a:xfrm>
          <a:prstGeom prst="rect">
            <a:avLst/>
          </a:prstGeom>
          <a:solidFill>
            <a:srgbClr val="2637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06A3102-654C-449A-BF92-7CFF065F8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3875" y="293175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B5079ED8-B228-4FDE-927B-A00DFBF421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5642B814-AAAC-4E86-8CD5-A2321845E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1005A9F-27D9-4719-93C5-E1FC3D0DDE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FD19BA8-3DD2-4920-BE3D-3E88373BC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657D5E0-00DF-4D1B-8390-8B4199A93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604D4FEF-0B9E-4C25-A84E-2869C5FAED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3663AE6-3628-4DBC-A2D5-1A5588170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1093128F-39C3-4318-A4C0-9A4BA0480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AA7C1DBA-BC14-4F30-9892-7A4DF0A768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D253D238-CA2E-43DB-B479-F69C3D769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362A1ADB-C4B7-4BF3-A5DA-2A8D9888A1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CA0163D2-57A0-4C89-A2A5-C4D772EA9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B1A1BB6A-3E71-4901-8AB9-3308104D4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729C2DE5-323B-4F48-B8EB-D42F83D99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49891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U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F77E3CB-1255-42F0-81B4-7DA38D745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" y="0"/>
            <a:ext cx="9143999" cy="4785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723C1A-AAD9-49CD-81A6-5FFDBBD1E92B}"/>
              </a:ext>
            </a:extLst>
          </p:cNvPr>
          <p:cNvSpPr/>
          <p:nvPr userDrawn="1"/>
        </p:nvSpPr>
        <p:spPr>
          <a:xfrm>
            <a:off x="9" y="4147538"/>
            <a:ext cx="9143999" cy="995961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EB4300-700B-4137-8057-22D2D31F43B1}"/>
              </a:ext>
            </a:extLst>
          </p:cNvPr>
          <p:cNvSpPr/>
          <p:nvPr userDrawn="1"/>
        </p:nvSpPr>
        <p:spPr>
          <a:xfrm>
            <a:off x="1" y="-15980"/>
            <a:ext cx="9143999" cy="4163518"/>
          </a:xfrm>
          <a:prstGeom prst="rect">
            <a:avLst/>
          </a:prstGeom>
          <a:solidFill>
            <a:srgbClr val="2637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FF257D72-7444-4E94-AB52-4F92334ABB2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58827" y="3696686"/>
            <a:ext cx="545822" cy="863476"/>
          </a:xfrm>
          <a:prstGeom prst="triangle">
            <a:avLst>
              <a:gd name="adj" fmla="val 560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263746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9E181255-62C9-4C72-B062-D133356AB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" y="2475789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37FD34E0-0B6D-496C-954B-A91EB1E278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559872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8D02B0F-12C6-41BC-A97E-B0304E555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A574E88-532B-486B-97F1-164CC9298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C59A5DD-ADFF-46CE-BE29-91BF4AEBA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1939117-C221-492F-A9AC-C04DE96DE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D686D07-D889-477D-BC70-26823AEFC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56DD11B2-DC4C-4953-B5C6-81DE9789F2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85A25A5B-1691-4E34-B371-E52D14BED5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707EAEBE-DEED-45D5-942B-E18EFD80E5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C9F494EB-E2B0-46B5-8F37-FF48BBD40F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1A8E7F66-A6E6-4A1E-A6D3-C55C1E62E4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02C56110-95C1-4644-9292-4976CA51E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4AABE380-3616-4304-94EC-E91CE434D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8E354944-0057-4098-A345-40E13413B2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5818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7BE5331-E225-4C5C-95A4-C55F482175B4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8CBD6-2A65-41FB-8238-4896F001E5B3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3F75B46-18F0-47DB-9BEA-3FE99B0F035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4CD554-8746-4A33-9562-01E28EC63A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FB54A7B-33F4-446E-9979-B19CF8688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8A0F11B-3B9D-4DE2-994B-E56945C91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5A5187-AC75-4094-8349-94989FF26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4E92F97-5135-41C2-A2A5-829E5CA6D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C1E849-D95B-4B43-B3BC-CEFEB0B51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2F75A58-5944-439F-A847-2CEACE1C5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4DD03E-9580-477E-A05A-D12ECA053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C590A26-446B-45FB-83FF-DE09288864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722B497-65E4-4478-B57F-43FA7F8C1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F112820-A4DC-42F4-9398-E4E82A108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67083A-7358-4B38-AB14-27118F0C1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A8EF97C-AE59-4310-B92F-887F71058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8A1DA6D-C5E9-48CC-814C-3A598579E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485460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H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gens, groupe, bâtiment&#10;&#10;Description générée automatiquement">
            <a:extLst>
              <a:ext uri="{FF2B5EF4-FFF2-40B4-BE49-F238E27FC236}">
                <a16:creationId xmlns:a16="http://schemas.microsoft.com/office/drawing/2014/main" id="{95E8B271-FA21-4565-AEE8-3D4FD2E5F3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980"/>
            <a:ext cx="9144000" cy="51594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95CB50-2E85-47A2-8E0B-0EB423A753B6}"/>
              </a:ext>
            </a:extLst>
          </p:cNvPr>
          <p:cNvSpPr/>
          <p:nvPr userDrawn="1"/>
        </p:nvSpPr>
        <p:spPr>
          <a:xfrm>
            <a:off x="9" y="4147538"/>
            <a:ext cx="9143999" cy="995961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2D40E-225D-425C-B567-602824F29E51}"/>
              </a:ext>
            </a:extLst>
          </p:cNvPr>
          <p:cNvSpPr/>
          <p:nvPr userDrawn="1"/>
        </p:nvSpPr>
        <p:spPr>
          <a:xfrm>
            <a:off x="-8" y="-15981"/>
            <a:ext cx="9143999" cy="4163518"/>
          </a:xfrm>
          <a:prstGeom prst="rect">
            <a:avLst/>
          </a:prstGeom>
          <a:solidFill>
            <a:srgbClr val="2637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B1250B31-D810-4C04-90F8-0EA7E0E1317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58827" y="3696686"/>
            <a:ext cx="545822" cy="863476"/>
          </a:xfrm>
          <a:prstGeom prst="triangle">
            <a:avLst>
              <a:gd name="adj" fmla="val 560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263746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41AAF613-4AEB-430D-8936-2E78295B7F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" y="2399188"/>
            <a:ext cx="9143984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C530020E-7AE9-426B-8D6C-E5E043CAC0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559872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08DA3FE-5EA1-41E0-9690-EE097815E0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DE03018-4B18-4B3F-876F-6FDF3065F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C8F29C-7FA5-493A-B834-155480895B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249398E1-513A-4D16-98AD-48CC20F5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A9C09B7E-C7EC-481E-BB7D-FB75C9828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44B275B1-03F5-43B2-8305-44C67FF3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70EA108-82D3-4CE2-BAE1-9AA2E95174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94D78AAE-A02E-4690-B5A4-F84C5EFF6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2E40BB65-2A1F-4246-BFCA-63023DD6D3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2F2FA1E0-3F34-44B1-AA4E-4C49EC382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A6A2B047-656F-4561-8CAA-2D6632780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FA1FB726-9BF3-4260-9D28-92CAFB8A6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20D79381-6D19-4760-B560-F56ACFEF7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621156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K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17E108-D656-46FF-B588-27F252359E8C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CF6B79-7CFA-4EA3-B786-DF7364965557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06A3102-654C-449A-BF92-7CFF065F8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6385" y="185167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B5079ED8-B228-4FDE-927B-A00DFBF421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01623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5642B814-AAAC-4E86-8CD5-A2321845E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1005A9F-27D9-4719-93C5-E1FC3D0DDE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FD19BA8-3DD2-4920-BE3D-3E88373BC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657D5E0-00DF-4D1B-8390-8B4199A93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604D4FEF-0B9E-4C25-A84E-2869C5FAED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3663AE6-3628-4DBC-A2D5-1A5588170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1093128F-39C3-4318-A4C0-9A4BA0480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AA7C1DBA-BC14-4F30-9892-7A4DF0A768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D253D238-CA2E-43DB-B479-F69C3D769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362A1ADB-C4B7-4BF3-A5DA-2A8D9888A1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CA0163D2-57A0-4C89-A2A5-C4D772EA9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B1A1BB6A-3E71-4901-8AB9-3308104D4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729C2DE5-323B-4F48-B8EB-D42F83D99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31997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FRA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49939F3-08F6-4CD3-9980-07072F17AF7C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418E57-EA54-43F5-9A45-2B73F8C7CBE5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06A3102-654C-449A-BF92-7CFF065F8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85167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9D1B7EC0-CEDA-404B-90E6-E518676E95E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03880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D4C4A98-964D-4A31-AAE9-A38AA8B3E8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5C67EED-046D-4301-BDFF-B81A32E1F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A3FCA86-F9C8-4B0E-8618-E95E8721B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89EE4AE-2EE5-41F8-8291-66987858D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69DCCF9-CBDD-4BD6-944A-4AB8D9982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EA211C4-F3C6-443E-A88B-2D4A0EB48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1E1F259-0D9E-4948-9AA8-657E210E8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4BE61E2-9257-4490-A7BA-AD8DD6C54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A40E8E1-28F4-4AEC-BAA0-7F66E0EF9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F7863B3-3431-4FA1-B59D-73ED8273F3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446374BF-E0E0-4D14-8CBE-994F84B7F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6B98D92-5700-4C02-904A-C9587585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7D34EB7-1886-4BF3-B351-613F2A50D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677288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4E47256-CF95-4F83-BA6A-204F90C7C4FA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2C38D-AB23-4FE1-9B12-CEA1175E9568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C078A197-B117-4EA7-B036-B1C0AE1AC5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779662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F4CB6719-0967-4EA3-945F-9E561516C74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01623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C4EB284-C712-4DC0-BD84-4B38FA0E0B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80A9C6B-223A-413D-9708-3497DFC28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2E7D6B8-8D7C-4EAA-BB80-F9B55188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D5478D6F-7532-45F8-A2A2-8952A60AD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852CA23-6449-41D1-9B8E-386148447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77ABDE2F-6E6B-4DBF-B459-1B13ADCC3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B52F13AB-0DDF-4E1A-BF0C-F51907449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24B356CD-47FD-4582-804E-CC3DFF77CA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C66E409-F159-4DA3-8D5B-6049F9307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AFD23034-D10B-4064-B9D1-552379BDD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3980EF4D-FE2B-4595-8457-9F3E0BC74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A6837F4D-8110-4FFC-A40F-A6F21B9FB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A167906-D284-4377-8377-BCCFA8308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491580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37292F-F6C4-4E0D-80D0-B0E84FC1139F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5F1E29-0559-45F1-ABC8-7249226F1647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A4B1CBB-80F7-4FD3-B9A5-C38714074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923678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58495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5765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SA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6677677-45D5-4FB9-934E-CFE5F6939F5F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710C8-3FD4-4A51-8D9B-BB6FA1726996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9E181255-62C9-4C72-B062-D133356AB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923678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37FD34E0-0B6D-496C-954B-A91EB1E278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3550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8D02B0F-12C6-41BC-A97E-B0304E555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A574E88-532B-486B-97F1-164CC9298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C59A5DD-ADFF-46CE-BE29-91BF4AEBA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1939117-C221-492F-A9AC-C04DE96DE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D686D07-D889-477D-BC70-26823AEFC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56DD11B2-DC4C-4953-B5C6-81DE9789F2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85A25A5B-1691-4E34-B371-E52D14BED5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707EAEBE-DEED-45D5-942B-E18EFD80E5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C9F494EB-E2B0-46B5-8F37-FF48BBD40F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1A8E7F66-A6E6-4A1E-A6D3-C55C1E62E4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02C56110-95C1-4644-9292-4976CA51E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4AABE380-3616-4304-94EC-E91CE434D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8E354944-0057-4098-A345-40E13413B2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106624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HK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41E0432-D596-45AB-9E3E-FF6F473278F5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AE82AC-354B-40CB-8BDD-C6ED0EE1EF46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41AAF613-4AEB-430D-8936-2E78295B7F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" y="1995686"/>
            <a:ext cx="9143984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C530020E-7AE9-426B-8D6C-E5E043CAC0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2788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08DA3FE-5EA1-41E0-9690-EE097815E0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DE03018-4B18-4B3F-876F-6FDF3065F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C8F29C-7FA5-493A-B834-155480895B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249398E1-513A-4D16-98AD-48CC20F5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A9C09B7E-C7EC-481E-BB7D-FB75C9828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44B275B1-03F5-43B2-8305-44C67FF3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70EA108-82D3-4CE2-BAE1-9AA2E95174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94D78AAE-A02E-4690-B5A4-F84C5EFF6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2E40BB65-2A1F-4246-BFCA-63023DD6D3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2F2FA1E0-3F34-44B1-AA4E-4C49EC382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A6A2B047-656F-4561-8CAA-2D6632780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FA1FB726-9BF3-4260-9D28-92CAFB8A6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20D79381-6D19-4760-B560-F56ACFEF7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43089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79AC67-62C9-469A-8D13-B4ED50D21A90}"/>
              </a:ext>
            </a:extLst>
          </p:cNvPr>
          <p:cNvSpPr txBox="1">
            <a:spLocks/>
          </p:cNvSpPr>
          <p:nvPr userDrawn="1"/>
        </p:nvSpPr>
        <p:spPr>
          <a:xfrm>
            <a:off x="246307" y="313581"/>
            <a:ext cx="3823256" cy="591395"/>
          </a:xfrm>
          <a:prstGeom prst="rect">
            <a:avLst/>
          </a:prstGeom>
        </p:spPr>
        <p:txBody>
          <a:bodyPr lIns="93887" tIns="46944" rIns="93887" bIns="46944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135"/>
              </a:lnSpc>
              <a:spcAft>
                <a:spcPts val="0"/>
              </a:spcAft>
              <a:defRPr/>
            </a:pPr>
            <a:r>
              <a:rPr lang="fr-FR" sz="4000" dirty="0">
                <a:solidFill>
                  <a:srgbClr val="263746"/>
                </a:solidFill>
                <a:latin typeface="Tiempos Headline Black" pitchFamily="18" charset="0"/>
              </a:rPr>
              <a:t>Agenda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3B64F81A-437D-41E6-905F-D9569D61EEA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E848F8FD-695C-4E9C-B33B-337E056D6C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6F71F21-9C26-4568-8565-18B202775B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76FB0E99-331D-400B-8B41-E76B0EE3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A74787D-D759-4D43-85BA-D5F9374757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F5360300-07CF-49C9-BEB5-D42C05B474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61500B2-B995-4D90-93A8-56B99B1228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AEC22DF-3EC6-4E49-B3F8-31FB721AA8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6BBBDE7-C498-4723-8142-CD76D2731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992F29DA-FCF9-4EA4-8640-128568B36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D10C76C-8A78-4CDE-A827-5002F65E9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E0C05C7C-4856-4735-8D59-54DC3F7833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1C6E5D6B-FEB3-4DB6-94AF-C4FDB501E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0FA921E2-A50B-49AF-9740-7D8C88DD5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4EFE6738-A1A8-42A2-A1F1-14703A3C6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57846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08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Dark">
    <p:bg>
      <p:bgPr>
        <a:solidFill>
          <a:srgbClr val="263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DB876D86-233F-4BCD-A75B-F36033C2A7FD}"/>
              </a:ext>
            </a:extLst>
          </p:cNvPr>
          <p:cNvSpPr txBox="1">
            <a:spLocks/>
          </p:cNvSpPr>
          <p:nvPr userDrawn="1"/>
        </p:nvSpPr>
        <p:spPr>
          <a:xfrm>
            <a:off x="246307" y="313581"/>
            <a:ext cx="3823256" cy="591395"/>
          </a:xfrm>
          <a:prstGeom prst="rect">
            <a:avLst/>
          </a:prstGeom>
        </p:spPr>
        <p:txBody>
          <a:bodyPr lIns="93887" tIns="46944" rIns="93887" bIns="46944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135"/>
              </a:lnSpc>
              <a:spcAft>
                <a:spcPts val="0"/>
              </a:spcAft>
              <a:defRPr/>
            </a:pPr>
            <a:r>
              <a:rPr lang="fr-FR" sz="4000" dirty="0">
                <a:solidFill>
                  <a:srgbClr val="A3DBE8"/>
                </a:solidFill>
                <a:latin typeface="Tiempos Headline Black" pitchFamily="18" charset="0"/>
              </a:rPr>
              <a:t>Agenda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54B7DC7B-1B25-4C01-86F1-A8CC9B53270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4E5812D9-945E-47B1-B3B2-D0047B311E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6863234-71D5-4B8E-9795-B633AFF3B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CB224D0-E907-4B97-A5AC-79066AA0F3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7914634-C6E0-4474-BE3E-FE2D38313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180D3F9-C73A-4CA2-9BB1-497930DACB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35E5990-7B84-4775-A5A6-188F8306D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84428A7-C3A3-4DCA-B7E5-8B99E6B74D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D1448E6-61C6-45E4-93FA-99FFDE0637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143D70F-F684-44D2-B3EE-2656E25D87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5C695314-B676-4C2B-AE08-9BCAB1C36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38C2E415-D377-46DB-BFD5-B67050C435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470305D8-CF62-4CAD-911B-5085836377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7BED2C8-B0DE-4EF4-8ABD-26AF2B91C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735CDC1-A41F-43AD-A063-F00E22E056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2572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V Template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6" descr="Une image contenant bâtiment, assis, grand, en bois&#10;&#10;Description générée automatiquement">
            <a:extLst>
              <a:ext uri="{FF2B5EF4-FFF2-40B4-BE49-F238E27FC236}">
                <a16:creationId xmlns:a16="http://schemas.microsoft.com/office/drawing/2014/main" id="{B40B6958-C119-401D-8D27-85E7BFE61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4"/>
          <a:stretch/>
        </p:blipFill>
        <p:spPr>
          <a:xfrm>
            <a:off x="1" y="0"/>
            <a:ext cx="3052330" cy="51435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00829E7-70C8-4117-BD2F-77A9D4084E7E}"/>
              </a:ext>
            </a:extLst>
          </p:cNvPr>
          <p:cNvSpPr/>
          <p:nvPr userDrawn="1"/>
        </p:nvSpPr>
        <p:spPr>
          <a:xfrm>
            <a:off x="3047819" y="6350"/>
            <a:ext cx="6096181" cy="456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riangle rectangle 8">
            <a:extLst>
              <a:ext uri="{FF2B5EF4-FFF2-40B4-BE49-F238E27FC236}">
                <a16:creationId xmlns:a16="http://schemas.microsoft.com/office/drawing/2014/main" id="{8479EBCB-F698-4225-9EBC-FDFA999E5B24}"/>
              </a:ext>
            </a:extLst>
          </p:cNvPr>
          <p:cNvSpPr/>
          <p:nvPr userDrawn="1"/>
        </p:nvSpPr>
        <p:spPr>
          <a:xfrm rot="10800000">
            <a:off x="2501616" y="0"/>
            <a:ext cx="548459" cy="45663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riangle rectangle 342">
            <a:extLst>
              <a:ext uri="{FF2B5EF4-FFF2-40B4-BE49-F238E27FC236}">
                <a16:creationId xmlns:a16="http://schemas.microsoft.com/office/drawing/2014/main" id="{49A85DF5-56F7-450C-A852-506451D41187}"/>
              </a:ext>
            </a:extLst>
          </p:cNvPr>
          <p:cNvSpPr/>
          <p:nvPr userDrawn="1"/>
        </p:nvSpPr>
        <p:spPr>
          <a:xfrm rot="16200000">
            <a:off x="3707732" y="-292770"/>
            <a:ext cx="1728000" cy="91445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66">
            <a:extLst>
              <a:ext uri="{FF2B5EF4-FFF2-40B4-BE49-F238E27FC236}">
                <a16:creationId xmlns:a16="http://schemas.microsoft.com/office/drawing/2014/main" id="{EBF0A30F-4984-43BE-BEE0-41EAE5F43422}"/>
              </a:ext>
            </a:extLst>
          </p:cNvPr>
          <p:cNvGrpSpPr/>
          <p:nvPr userDrawn="1"/>
        </p:nvGrpSpPr>
        <p:grpSpPr>
          <a:xfrm>
            <a:off x="-539" y="-1"/>
            <a:ext cx="3047822" cy="5143501"/>
            <a:chOff x="-3" y="-1"/>
            <a:chExt cx="3047822" cy="5143501"/>
          </a:xfrm>
          <a:solidFill>
            <a:schemeClr val="tx1">
              <a:alpha val="7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4C8800C-4A0C-4264-A7FF-40A63B13FC97}"/>
                </a:ext>
              </a:extLst>
            </p:cNvPr>
            <p:cNvSpPr/>
            <p:nvPr/>
          </p:nvSpPr>
          <p:spPr>
            <a:xfrm>
              <a:off x="0" y="0"/>
              <a:ext cx="2499360" cy="456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Triangle rectangle 68">
              <a:extLst>
                <a:ext uri="{FF2B5EF4-FFF2-40B4-BE49-F238E27FC236}">
                  <a16:creationId xmlns:a16="http://schemas.microsoft.com/office/drawing/2014/main" id="{513E48C4-3FCF-4573-8276-B0C57EF00533}"/>
                </a:ext>
              </a:extLst>
            </p:cNvPr>
            <p:cNvSpPr/>
            <p:nvPr/>
          </p:nvSpPr>
          <p:spPr>
            <a:xfrm>
              <a:off x="2499360" y="-1"/>
              <a:ext cx="548459" cy="456633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Triangle rectangle 69">
              <a:extLst>
                <a:ext uri="{FF2B5EF4-FFF2-40B4-BE49-F238E27FC236}">
                  <a16:creationId xmlns:a16="http://schemas.microsoft.com/office/drawing/2014/main" id="{A10EBECD-4259-4195-B423-987F68ADB2EC}"/>
                </a:ext>
              </a:extLst>
            </p:cNvPr>
            <p:cNvSpPr/>
            <p:nvPr/>
          </p:nvSpPr>
          <p:spPr>
            <a:xfrm rot="5400000">
              <a:off x="1235328" y="3331009"/>
              <a:ext cx="577160" cy="30478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5" name="ZoneTexte 80">
            <a:extLst>
              <a:ext uri="{FF2B5EF4-FFF2-40B4-BE49-F238E27FC236}">
                <a16:creationId xmlns:a16="http://schemas.microsoft.com/office/drawing/2014/main" id="{B2FF933E-A2FE-468C-A2CA-E1E1F437BA2C}"/>
              </a:ext>
            </a:extLst>
          </p:cNvPr>
          <p:cNvSpPr txBox="1"/>
          <p:nvPr userDrawn="1"/>
        </p:nvSpPr>
        <p:spPr>
          <a:xfrm>
            <a:off x="214429" y="3800946"/>
            <a:ext cx="18118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D7C378"/>
                </a:solidFill>
                <a:latin typeface="Metric Bold" panose="020B0803030202060203" pitchFamily="34" charset="0"/>
              </a:rPr>
              <a:t>Technical skills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0BA3CBA-4073-4F6D-BF51-092754FA318E}"/>
              </a:ext>
            </a:extLst>
          </p:cNvPr>
          <p:cNvSpPr/>
          <p:nvPr userDrawn="1"/>
        </p:nvSpPr>
        <p:spPr>
          <a:xfrm>
            <a:off x="3316336" y="1216006"/>
            <a:ext cx="1946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D7C378"/>
                </a:solidFill>
                <a:latin typeface="Metric Bold" panose="020B0803030202060203" pitchFamily="34" charset="0"/>
              </a:rPr>
              <a:t>Relevant </a:t>
            </a:r>
            <a:r>
              <a:rPr lang="fr-FR" sz="1600" err="1">
                <a:solidFill>
                  <a:srgbClr val="D7C378"/>
                </a:solidFill>
                <a:latin typeface="Metric Bold" panose="020B0803030202060203" pitchFamily="34" charset="0"/>
              </a:rPr>
              <a:t>experiences</a:t>
            </a:r>
            <a:endParaRPr lang="fr-FR" sz="1600">
              <a:solidFill>
                <a:srgbClr val="D7C378"/>
              </a:solidFill>
              <a:latin typeface="Metric Bold" panose="020B080303020206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60A3-8B2E-402E-A6A5-2DB758B14C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084" y="1472356"/>
            <a:ext cx="2314800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en-US" sz="1200" dirty="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Name LAST NAME</a:t>
            </a:r>
          </a:p>
        </p:txBody>
      </p:sp>
      <p:pic>
        <p:nvPicPr>
          <p:cNvPr id="66" name="Image 9" descr="Une image contenant trafic, lumière, arrêt, crépuscule&#10;&#10;Description générée automatiquement">
            <a:extLst>
              <a:ext uri="{FF2B5EF4-FFF2-40B4-BE49-F238E27FC236}">
                <a16:creationId xmlns:a16="http://schemas.microsoft.com/office/drawing/2014/main" id="{D32CD15C-3D33-41FA-82D2-BCE8F76BC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09" y="4860252"/>
            <a:ext cx="817115" cy="144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02778A-A9C3-4D90-AAFF-DAD976D73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09600" y="165600"/>
            <a:ext cx="1137600" cy="1137600"/>
          </a:xfrm>
          <a:prstGeom prst="ellipse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/>
              <a:t>Profile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59" name="ZoneTexte 84">
            <a:extLst>
              <a:ext uri="{FF2B5EF4-FFF2-40B4-BE49-F238E27FC236}">
                <a16:creationId xmlns:a16="http://schemas.microsoft.com/office/drawing/2014/main" id="{8B50CC9D-2804-4E04-9868-4D27962FDF32}"/>
              </a:ext>
            </a:extLst>
          </p:cNvPr>
          <p:cNvSpPr txBox="1"/>
          <p:nvPr userDrawn="1"/>
        </p:nvSpPr>
        <p:spPr>
          <a:xfrm>
            <a:off x="214429" y="2918272"/>
            <a:ext cx="18118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D7C378"/>
                </a:solidFill>
                <a:latin typeface="Metric Bold" panose="020B0803030202060203" pitchFamily="34" charset="0"/>
              </a:rPr>
              <a:t>Business skills</a:t>
            </a:r>
          </a:p>
        </p:txBody>
      </p:sp>
      <p:cxnSp>
        <p:nvCxnSpPr>
          <p:cNvPr id="47" name="Connecteur droit 71">
            <a:extLst>
              <a:ext uri="{FF2B5EF4-FFF2-40B4-BE49-F238E27FC236}">
                <a16:creationId xmlns:a16="http://schemas.microsoft.com/office/drawing/2014/main" id="{5383A013-C6C4-4BA1-A1D5-4D26C80907B1}"/>
              </a:ext>
            </a:extLst>
          </p:cNvPr>
          <p:cNvCxnSpPr>
            <a:cxnSpLocks/>
          </p:cNvCxnSpPr>
          <p:nvPr userDrawn="1"/>
        </p:nvCxnSpPr>
        <p:spPr>
          <a:xfrm>
            <a:off x="315902" y="1769560"/>
            <a:ext cx="540000" cy="0"/>
          </a:xfrm>
          <a:prstGeom prst="line">
            <a:avLst/>
          </a:prstGeom>
          <a:ln w="28575">
            <a:solidFill>
              <a:srgbClr val="D7C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4F927FC-49D7-4356-85A8-3E6ABCF323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6336" y="334102"/>
            <a:ext cx="5511600" cy="88190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Introduce yourself (in the third person) in a few lines: when you arrived at </a:t>
            </a:r>
            <a:r>
              <a:rPr lang="en-US" err="1"/>
              <a:t>Ekimetrics</a:t>
            </a:r>
            <a:r>
              <a:rPr lang="en-US"/>
              <a:t>, your missions, the sectors/customer issues you worked on, your expertise, what you have done before </a:t>
            </a:r>
            <a:r>
              <a:rPr lang="en-US" err="1"/>
              <a:t>Ekimetrics</a:t>
            </a:r>
            <a:r>
              <a:rPr lang="en-US"/>
              <a:t>, and more...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8BA720E-A004-4480-BC0B-ACD8E1C8C7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4439" y="3169338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2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56EE8EE-42A5-48A5-8D3C-38CF1B835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025" y="3169338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1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C806D2DB-7335-49A2-B3E1-4DBC29AC9AC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19676" y="3169338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3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9B78C04-D851-4EFB-9E44-240FE8C504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4439" y="3409819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5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BC34DE62-424B-4442-981E-42912997FA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8025" y="3409819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4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BAE6A60-A47F-4A41-B7A1-55F83F929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4439" y="4045410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2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4EE7C57-0D1D-427E-AF70-1C2D006D64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025" y="4045410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1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6F2608A-5090-4B67-A20B-F57095CFD3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19676" y="4045410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3</a:t>
            </a:r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5B7B7C4-6DE4-4C83-AFF3-9F333FC74F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64439" y="4285891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5</a:t>
            </a:r>
            <a:endParaRPr lang="en-US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5EBF54F-D718-4985-ABE9-1FF8BA2295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08025" y="4285891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4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C229CF9-D08F-4911-BA12-6A32C95102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19676" y="3409819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6</a:t>
            </a:r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68B2760-E9B7-4444-86CE-99A45EE97D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19676" y="4285891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27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1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832" r:id="rId2"/>
    <p:sldLayoutId id="2147483833" r:id="rId3"/>
    <p:sldLayoutId id="2147483964" r:id="rId4"/>
    <p:sldLayoutId id="2147483831" r:id="rId5"/>
    <p:sldLayoutId id="2147483965" r:id="rId6"/>
    <p:sldLayoutId id="2147483891" r:id="rId7"/>
    <p:sldLayoutId id="2147483892" r:id="rId8"/>
    <p:sldLayoutId id="2147483966" r:id="rId9"/>
    <p:sldLayoutId id="2147483967" r:id="rId10"/>
  </p:sldLayoutIdLst>
  <p:hf hdr="0" dt="0"/>
  <p:txStyles>
    <p:titleStyle>
      <a:lvl1pPr algn="ctr" defTabSz="1287894" rtl="0" eaLnBrk="1" fontAlgn="base" hangingPunct="1">
        <a:spcBef>
          <a:spcPct val="0"/>
        </a:spcBef>
        <a:spcAft>
          <a:spcPct val="0"/>
        </a:spcAft>
        <a:defRPr sz="621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2pPr>
      <a:lvl3pPr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3pPr>
      <a:lvl4pPr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4pPr>
      <a:lvl5pPr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5pPr>
      <a:lvl6pPr marL="591569"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6pPr>
      <a:lvl7pPr marL="1183137"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7pPr>
      <a:lvl8pPr marL="1774706"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8pPr>
      <a:lvl9pPr marL="2366274"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9pPr>
    </p:titleStyle>
    <p:bodyStyle>
      <a:lvl1pPr marL="482704" indent="-482704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528" kern="1200">
          <a:solidFill>
            <a:schemeClr val="tx1"/>
          </a:solidFill>
          <a:latin typeface="+mn-lt"/>
          <a:ea typeface="+mn-ea"/>
          <a:cs typeface="+mn-cs"/>
        </a:defRPr>
      </a:lvl1pPr>
      <a:lvl2pPr marL="1045517" indent="-402597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883" kern="1200">
          <a:solidFill>
            <a:schemeClr val="tx1"/>
          </a:solidFill>
          <a:latin typeface="+mn-lt"/>
          <a:ea typeface="+mn-ea"/>
          <a:cs typeface="+mn-cs"/>
        </a:defRPr>
      </a:lvl2pPr>
      <a:lvl3pPr marL="1610382" indent="-320433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364" kern="1200">
          <a:solidFill>
            <a:schemeClr val="tx1"/>
          </a:solidFill>
          <a:latin typeface="+mn-lt"/>
          <a:ea typeface="+mn-ea"/>
          <a:cs typeface="+mn-cs"/>
        </a:defRPr>
      </a:lvl3pPr>
      <a:lvl4pPr marL="2253302" indent="-320433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47" kern="1200">
          <a:solidFill>
            <a:schemeClr val="tx1"/>
          </a:solidFill>
          <a:latin typeface="+mn-lt"/>
          <a:ea typeface="+mn-ea"/>
          <a:cs typeface="+mn-cs"/>
        </a:defRPr>
      </a:lvl4pPr>
      <a:lvl5pPr marL="2898274" indent="-320433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47" kern="1200">
          <a:solidFill>
            <a:schemeClr val="tx1"/>
          </a:solidFill>
          <a:latin typeface="+mn-lt"/>
          <a:ea typeface="+mn-ea"/>
          <a:cs typeface="+mn-cs"/>
        </a:defRPr>
      </a:lvl5pPr>
      <a:lvl6pPr marL="354287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6pPr>
      <a:lvl7pPr marL="418703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7pPr>
      <a:lvl8pPr marL="4831193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8pPr>
      <a:lvl9pPr marL="5475351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1pPr>
      <a:lvl2pPr marL="644159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2pPr>
      <a:lvl3pPr marL="128831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3pPr>
      <a:lvl4pPr marL="1932478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4pPr>
      <a:lvl5pPr marL="257663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5pPr>
      <a:lvl6pPr marL="3220794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6pPr>
      <a:lvl7pPr marL="386495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7pPr>
      <a:lvl8pPr marL="450911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8pPr>
      <a:lvl9pPr marL="5153271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75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34" r:id="rId2"/>
  </p:sldLayoutIdLst>
  <p:hf hdr="0" dt="0"/>
  <p:txStyles>
    <p:titleStyle>
      <a:lvl1pPr algn="ctr" defTabSz="1287894" rtl="0" eaLnBrk="0" fontAlgn="base" hangingPunct="0">
        <a:spcBef>
          <a:spcPct val="0"/>
        </a:spcBef>
        <a:spcAft>
          <a:spcPct val="0"/>
        </a:spcAft>
        <a:defRPr sz="621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2pPr>
      <a:lvl3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3pPr>
      <a:lvl4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4pPr>
      <a:lvl5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5pPr>
      <a:lvl6pPr marL="591569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6pPr>
      <a:lvl7pPr marL="1183137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7pPr>
      <a:lvl8pPr marL="1774706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8pPr>
      <a:lvl9pPr marL="2366274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9pPr>
    </p:titleStyle>
    <p:bodyStyle>
      <a:lvl1pPr marL="482704" indent="-482704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528" kern="1200">
          <a:solidFill>
            <a:schemeClr val="tx1"/>
          </a:solidFill>
          <a:latin typeface="+mn-lt"/>
          <a:ea typeface="+mn-ea"/>
          <a:cs typeface="+mn-cs"/>
        </a:defRPr>
      </a:lvl1pPr>
      <a:lvl2pPr marL="1045517" indent="-402597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883" kern="1200">
          <a:solidFill>
            <a:schemeClr val="tx1"/>
          </a:solidFill>
          <a:latin typeface="+mn-lt"/>
          <a:ea typeface="+mn-ea"/>
          <a:cs typeface="+mn-cs"/>
        </a:defRPr>
      </a:lvl2pPr>
      <a:lvl3pPr marL="1610382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364" kern="1200">
          <a:solidFill>
            <a:schemeClr val="tx1"/>
          </a:solidFill>
          <a:latin typeface="+mn-lt"/>
          <a:ea typeface="+mn-ea"/>
          <a:cs typeface="+mn-cs"/>
        </a:defRPr>
      </a:lvl3pPr>
      <a:lvl4pPr marL="2253302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47" kern="1200">
          <a:solidFill>
            <a:schemeClr val="tx1"/>
          </a:solidFill>
          <a:latin typeface="+mn-lt"/>
          <a:ea typeface="+mn-ea"/>
          <a:cs typeface="+mn-cs"/>
        </a:defRPr>
      </a:lvl4pPr>
      <a:lvl5pPr marL="2898274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47" kern="1200">
          <a:solidFill>
            <a:schemeClr val="tx1"/>
          </a:solidFill>
          <a:latin typeface="+mn-lt"/>
          <a:ea typeface="+mn-ea"/>
          <a:cs typeface="+mn-cs"/>
        </a:defRPr>
      </a:lvl5pPr>
      <a:lvl6pPr marL="354287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6pPr>
      <a:lvl7pPr marL="418703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7pPr>
      <a:lvl8pPr marL="4831193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8pPr>
      <a:lvl9pPr marL="5475351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1pPr>
      <a:lvl2pPr marL="644159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2pPr>
      <a:lvl3pPr marL="128831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3pPr>
      <a:lvl4pPr marL="1932478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4pPr>
      <a:lvl5pPr marL="257663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5pPr>
      <a:lvl6pPr marL="3220794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6pPr>
      <a:lvl7pPr marL="386495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7pPr>
      <a:lvl8pPr marL="450911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8pPr>
      <a:lvl9pPr marL="5153271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37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</p:sldLayoutIdLst>
  <p:hf hdr="0" dt="0"/>
  <p:txStyles>
    <p:titleStyle>
      <a:lvl1pPr algn="ctr" defTabSz="1287894" rtl="0" eaLnBrk="0" fontAlgn="base" hangingPunct="0">
        <a:spcBef>
          <a:spcPct val="0"/>
        </a:spcBef>
        <a:spcAft>
          <a:spcPct val="0"/>
        </a:spcAft>
        <a:defRPr sz="621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2pPr>
      <a:lvl3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3pPr>
      <a:lvl4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4pPr>
      <a:lvl5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5pPr>
      <a:lvl6pPr marL="591569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6pPr>
      <a:lvl7pPr marL="1183137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7pPr>
      <a:lvl8pPr marL="1774706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8pPr>
      <a:lvl9pPr marL="2366274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9pPr>
    </p:titleStyle>
    <p:bodyStyle>
      <a:lvl1pPr marL="482704" indent="-482704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528" kern="1200">
          <a:solidFill>
            <a:schemeClr val="tx1"/>
          </a:solidFill>
          <a:latin typeface="+mn-lt"/>
          <a:ea typeface="+mn-ea"/>
          <a:cs typeface="+mn-cs"/>
        </a:defRPr>
      </a:lvl1pPr>
      <a:lvl2pPr marL="1045517" indent="-402597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883" kern="1200">
          <a:solidFill>
            <a:schemeClr val="tx1"/>
          </a:solidFill>
          <a:latin typeface="+mn-lt"/>
          <a:ea typeface="+mn-ea"/>
          <a:cs typeface="+mn-cs"/>
        </a:defRPr>
      </a:lvl2pPr>
      <a:lvl3pPr marL="1610382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364" kern="1200">
          <a:solidFill>
            <a:schemeClr val="tx1"/>
          </a:solidFill>
          <a:latin typeface="+mn-lt"/>
          <a:ea typeface="+mn-ea"/>
          <a:cs typeface="+mn-cs"/>
        </a:defRPr>
      </a:lvl3pPr>
      <a:lvl4pPr marL="2253302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47" kern="1200">
          <a:solidFill>
            <a:schemeClr val="tx1"/>
          </a:solidFill>
          <a:latin typeface="+mn-lt"/>
          <a:ea typeface="+mn-ea"/>
          <a:cs typeface="+mn-cs"/>
        </a:defRPr>
      </a:lvl4pPr>
      <a:lvl5pPr marL="2898274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47" kern="1200">
          <a:solidFill>
            <a:schemeClr val="tx1"/>
          </a:solidFill>
          <a:latin typeface="+mn-lt"/>
          <a:ea typeface="+mn-ea"/>
          <a:cs typeface="+mn-cs"/>
        </a:defRPr>
      </a:lvl5pPr>
      <a:lvl6pPr marL="354287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6pPr>
      <a:lvl7pPr marL="418703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7pPr>
      <a:lvl8pPr marL="4831193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8pPr>
      <a:lvl9pPr marL="5475351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1pPr>
      <a:lvl2pPr marL="644159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2pPr>
      <a:lvl3pPr marL="128831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3pPr>
      <a:lvl4pPr marL="1932478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4pPr>
      <a:lvl5pPr marL="257663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5pPr>
      <a:lvl6pPr marL="3220794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6pPr>
      <a:lvl7pPr marL="386495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7pPr>
      <a:lvl8pPr marL="450911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8pPr>
      <a:lvl9pPr marL="5153271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5BAD37-50A8-4B4A-A74F-DFFCB37BB4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8817389-BF14-499F-827E-2520305945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9926436-33FC-45E1-9EFC-B81C99F5F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018FD6-5F20-4ED1-A9AB-CDEAF6283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AF18E81-A3D8-4F22-A336-7C52F6A4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D08EFB2-C59F-4841-B5E6-9117F33E57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81B775B-AFAB-47D2-AF25-37C1CF04D0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1C78A61-67EA-4CCD-8F64-65115A54D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26381-4E2C-4D58-8AF2-1FF2F7A65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83EBAA-8089-4328-A37D-542EC0158F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CC1DB6B-21E2-4738-A7F7-C03837FCD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353E388-F96C-4B20-B47C-64D90DADE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26B958B-E261-42E5-95BD-9ED526932E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BAB7316-1270-4174-916E-1A097C0228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2338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903" r:id="rId2"/>
    <p:sldLayoutId id="2147483935" r:id="rId3"/>
    <p:sldLayoutId id="2147483941" r:id="rId4"/>
    <p:sldLayoutId id="2147483946" r:id="rId5"/>
    <p:sldLayoutId id="2147483942" r:id="rId6"/>
    <p:sldLayoutId id="2147483896" r:id="rId7"/>
    <p:sldLayoutId id="2147483895" r:id="rId8"/>
    <p:sldLayoutId id="2147483937" r:id="rId9"/>
    <p:sldLayoutId id="2147483898" r:id="rId10"/>
    <p:sldLayoutId id="2147483944" r:id="rId11"/>
    <p:sldLayoutId id="2147483945" r:id="rId12"/>
    <p:sldLayoutId id="2147483961" r:id="rId13"/>
    <p:sldLayoutId id="2147483934" r:id="rId14"/>
    <p:sldLayoutId id="2147483953" r:id="rId15"/>
    <p:sldLayoutId id="2147483954" r:id="rId16"/>
    <p:sldLayoutId id="2147483955" r:id="rId17"/>
    <p:sldLayoutId id="2147483956" r:id="rId18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B660A9-A6B6-4515-BB6E-F4DEE38CEF6A}"/>
              </a:ext>
            </a:extLst>
          </p:cNvPr>
          <p:cNvSpPr/>
          <p:nvPr userDrawn="1"/>
        </p:nvSpPr>
        <p:spPr>
          <a:xfrm>
            <a:off x="201574" y="4601066"/>
            <a:ext cx="941275" cy="372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Metric Bold" panose="020B0803030202060203" pitchFamily="34" charset="0"/>
              </a:rPr>
              <a:t>Insert </a:t>
            </a:r>
            <a:br>
              <a:rPr lang="fr-FR" sz="1100" dirty="0">
                <a:latin typeface="Metric Bold" panose="020B0803030202060203" pitchFamily="34" charset="0"/>
              </a:rPr>
            </a:br>
            <a:r>
              <a:rPr lang="fr-FR" sz="1100" dirty="0">
                <a:latin typeface="Metric Bold" panose="020B0803030202060203" pitchFamily="34" charset="0"/>
              </a:rPr>
              <a:t>Client logo</a:t>
            </a:r>
            <a:endParaRPr lang="en-GB" sz="1100" dirty="0">
              <a:latin typeface="Metric Bold" panose="020B080303020206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2B05-86BF-46AE-8420-62A0B36194D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C1F6A49-72E1-47FD-A7FF-B58DA4CD42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CBBF411-E6F7-48F8-BCEF-D0EA5F2EA2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9AC6AD8-C1BE-42B0-BEC0-8B4027EF3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0B6B4AF-24C2-413F-BCCB-7C7970944D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6BE7417-BFE9-4D9A-ADAF-F0FFDC537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4842177-049C-4DB9-B3AC-6612BB6B5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37E3B77-9540-4BB3-9C48-CBD4A4BB8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A86324C-1E40-4DA3-A351-E522218BCD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6F40117-4504-49AB-AD78-7D72E28A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CEC21A6-0227-47C7-ACEC-34E957640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57A05E62-D677-47C8-BEF0-73334445D5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E1C8AA0E-7F11-40BF-B261-AB2B0F250A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BB2BEF06-E450-4F98-A071-EA1FF1629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5445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36" r:id="rId2"/>
    <p:sldLayoutId id="2147483952" r:id="rId3"/>
    <p:sldLayoutId id="2147483947" r:id="rId4"/>
    <p:sldLayoutId id="2147483948" r:id="rId5"/>
    <p:sldLayoutId id="2147483949" r:id="rId6"/>
    <p:sldLayoutId id="2147483927" r:id="rId7"/>
    <p:sldLayoutId id="2147483929" r:id="rId8"/>
    <p:sldLayoutId id="2147483938" r:id="rId9"/>
    <p:sldLayoutId id="2147483931" r:id="rId10"/>
    <p:sldLayoutId id="2147483950" r:id="rId11"/>
    <p:sldLayoutId id="2147483951" r:id="rId12"/>
    <p:sldLayoutId id="2147483962" r:id="rId13"/>
    <p:sldLayoutId id="2147483923" r:id="rId14"/>
    <p:sldLayoutId id="2147483957" r:id="rId15"/>
    <p:sldLayoutId id="2147483958" r:id="rId16"/>
    <p:sldLayoutId id="2147483959" r:id="rId17"/>
    <p:sldLayoutId id="2147483960" r:id="rId18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14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852" r:id="rId11"/>
    <p:sldLayoutId id="2147483802" r:id="rId12"/>
    <p:sldLayoutId id="2147483803" r:id="rId13"/>
    <p:sldLayoutId id="2147483800" r:id="rId14"/>
    <p:sldLayoutId id="2147483854" r:id="rId15"/>
    <p:sldLayoutId id="2147483893" r:id="rId16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5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2.wdp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30.png"/><Relationship Id="rId26" Type="http://schemas.openxmlformats.org/officeDocument/2006/relationships/image" Target="../media/image370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microsoft.com/office/2007/relationships/hdphoto" Target="../media/hdphoto5.wdp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2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24" Type="http://schemas.openxmlformats.org/officeDocument/2006/relationships/image" Target="../media/image36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microsoft.com/office/2007/relationships/hdphoto" Target="../media/hdphoto4.wdp"/><Relationship Id="rId19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microsoft.com/office/2007/relationships/hdphoto" Target="../media/hdphoto6.wdp"/><Relationship Id="rId22" Type="http://schemas.openxmlformats.org/officeDocument/2006/relationships/image" Target="../media/image34.png"/><Relationship Id="rId27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Relationship Id="rId5" Type="http://schemas.microsoft.com/office/2007/relationships/hdphoto" Target="../media/hdphoto7.wdp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CFD0BE2-09F7-4A10-A52F-3423327098C0}"/>
              </a:ext>
            </a:extLst>
          </p:cNvPr>
          <p:cNvSpPr txBox="1"/>
          <p:nvPr/>
        </p:nvSpPr>
        <p:spPr>
          <a:xfrm>
            <a:off x="305568" y="27458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87894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Metric Bold" panose="020B0803030202060203" pitchFamily="34" charset="0"/>
              </a:rPr>
              <a:t>Cenz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Bold" panose="020B080303020206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65E521-7586-4F59-9299-34D1340C6265}"/>
              </a:ext>
            </a:extLst>
          </p:cNvPr>
          <p:cNvSpPr txBox="1">
            <a:spLocks/>
          </p:cNvSpPr>
          <p:nvPr/>
        </p:nvSpPr>
        <p:spPr>
          <a:xfrm>
            <a:off x="324050" y="1110489"/>
            <a:ext cx="22860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etric Light" panose="020B0303030202060203" pitchFamily="34" charset="0"/>
                <a:ea typeface="+mn-ea"/>
                <a:cs typeface="+mn-cs"/>
              </a:defRPr>
            </a:lvl1pPr>
            <a:lvl2pPr marL="1045517" indent="-402597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8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0382" indent="-320433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3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53302" indent="-320433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8274" indent="-320433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42874" indent="-322081" algn="l" defTabSz="12883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87034" indent="-322081" algn="l" defTabSz="12883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31193" indent="-322081" algn="l" defTabSz="12883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75351" indent="-322081" algn="l" defTabSz="12883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Date: 17/12/2021</a:t>
            </a:r>
          </a:p>
        </p:txBody>
      </p:sp>
      <p:pic>
        <p:nvPicPr>
          <p:cNvPr id="8" name="Picture 7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90BE7A1E-7B08-4C59-8B80-1B29B0D8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6283C"/>
              </a:clrFrom>
              <a:clrTo>
                <a:srgbClr val="16283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552950"/>
            <a:ext cx="534874" cy="534233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6AB2A87-3ACF-4E85-AED6-023290C6F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6283C"/>
              </a:clrFrom>
              <a:clrTo>
                <a:srgbClr val="16283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483" r="1658" b="2143"/>
          <a:stretch/>
        </p:blipFill>
        <p:spPr>
          <a:xfrm>
            <a:off x="4648200" y="4552949"/>
            <a:ext cx="533400" cy="5342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45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902FC3-5531-4264-903A-1155CF7939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0DEBB2-DB2F-488F-99A9-1B82545C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 BDT (2020-NOW)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99074-DD48-440F-9E83-0334585CD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10</a:t>
            </a:fld>
            <a:endParaRPr lang="fr-FR" altLang="fr-F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94A8F7-DADE-4081-9DA5-842761074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68098-7192-4374-A663-02F0C4328471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BEA7CF20-2940-4F39-B817-55D4BE3F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" y="2161725"/>
            <a:ext cx="14668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MSc Big Data Technology">
            <a:extLst>
              <a:ext uri="{FF2B5EF4-FFF2-40B4-BE49-F238E27FC236}">
                <a16:creationId xmlns:a16="http://schemas.microsoft.com/office/drawing/2014/main" id="{4125563E-31FA-485C-BFA3-8DB3C945A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813" y1="36000" x2="33594" y2="36000"/>
                        <a14:foregroundMark x1="35879" y1="41667" x2="35990" y2="44500"/>
                        <a14:foregroundMark x1="35833" y1="40500" x2="35879" y2="41667"/>
                        <a14:foregroundMark x1="38177" y1="39667" x2="37344" y2="41333"/>
                        <a14:foregroundMark x1="57026" y1="58833" x2="57188" y2="60000"/>
                        <a14:foregroundMark x1="56795" y1="57167" x2="57026" y2="58833"/>
                        <a14:foregroundMark x1="56702" y1="56500" x2="56795" y2="57167"/>
                        <a14:foregroundMark x1="56563" y1="55500" x2="56702" y2="56500"/>
                        <a14:foregroundMark x1="59003" y1="56500" x2="58906" y2="59000"/>
                        <a14:foregroundMark x1="59062" y1="55000" x2="59003" y2="56500"/>
                        <a14:foregroundMark x1="63021" y1="54667" x2="62813" y2="59167"/>
                        <a14:foregroundMark x1="37760" y1="54333" x2="37760" y2="54333"/>
                        <a14:foregroundMark x1="46146" y1="45667" x2="46146" y2="45667"/>
                        <a14:foregroundMark x1="44375" y1="44167" x2="44375" y2="44167"/>
                        <a14:foregroundMark x1="49792" y1="40667" x2="49792" y2="40667"/>
                        <a14:foregroundMark x1="51927" y1="42000" x2="51927" y2="42000"/>
                        <a14:foregroundMark x1="49740" y1="54833" x2="49740" y2="54833"/>
                        <a14:foregroundMark x1="48490" y1="57167" x2="48490" y2="57167"/>
                        <a14:foregroundMark x1="40365" y1="54500" x2="40365" y2="54500"/>
                        <a14:foregroundMark x1="43281" y1="55167" x2="43281" y2="55167"/>
                        <a14:backgroundMark x1="37396" y1="27000" x2="51250" y2="26333"/>
                        <a14:backgroundMark x1="51250" y1="26333" x2="67135" y2="29167"/>
                        <a14:backgroundMark x1="67135" y1="29167" x2="73281" y2="45000"/>
                        <a14:backgroundMark x1="73281" y1="45000" x2="74115" y2="65167"/>
                        <a14:backgroundMark x1="74115" y1="65167" x2="40573" y2="77000"/>
                        <a14:backgroundMark x1="40573" y1="77000" x2="34948" y2="71667"/>
                        <a14:backgroundMark x1="34948" y1="71667" x2="27240" y2="56500"/>
                        <a14:backgroundMark x1="27240" y1="56500" x2="24063" y2="55500"/>
                        <a14:backgroundMark x1="34896" y1="41667" x2="34896" y2="41667"/>
                        <a14:backgroundMark x1="33073" y1="44500" x2="33073" y2="44500"/>
                        <a14:backgroundMark x1="32813" y1="38333" x2="32813" y2="38333"/>
                        <a14:backgroundMark x1="38385" y1="41667" x2="38385" y2="41667"/>
                        <a14:backgroundMark x1="38073" y1="45000" x2="38073" y2="45000"/>
                        <a14:backgroundMark x1="47031" y1="43500" x2="47031" y2="43500"/>
                        <a14:backgroundMark x1="47396" y1="49333" x2="47396" y2="49333"/>
                        <a14:backgroundMark x1="41875" y1="54500" x2="41875" y2="54500"/>
                        <a14:backgroundMark x1="44688" y1="56500" x2="44688" y2="56500"/>
                        <a14:backgroundMark x1="54427" y1="56667" x2="54427" y2="56667"/>
                        <a14:backgroundMark x1="52604" y1="43667" x2="52604" y2="43667"/>
                        <a14:backgroundMark x1="42656" y1="42167" x2="42656" y2="42167"/>
                        <a14:backgroundMark x1="57917" y1="56500" x2="57917" y2="56500"/>
                        <a14:backgroundMark x1="60625" y1="56833" x2="60625" y2="56833"/>
                        <a14:backgroundMark x1="57865" y1="58833" x2="57865" y2="58833"/>
                        <a14:backgroundMark x1="56302" y1="57167" x2="56302" y2="57167"/>
                        <a14:backgroundMark x1="58698" y1="58833" x2="58698" y2="5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28666" r="30000" b="28667"/>
          <a:stretch/>
        </p:blipFill>
        <p:spPr bwMode="auto">
          <a:xfrm>
            <a:off x="957580" y="2571750"/>
            <a:ext cx="1828800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ySpark Documentation — PySpark 3.2.0 documentation">
            <a:extLst>
              <a:ext uri="{FF2B5EF4-FFF2-40B4-BE49-F238E27FC236}">
                <a16:creationId xmlns:a16="http://schemas.microsoft.com/office/drawing/2014/main" id="{F9760C1E-AA69-44CF-962B-C26DC976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02" y="1657350"/>
            <a:ext cx="1204913" cy="6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he GPU Devotes More Transistors to Data Processing.">
            <a:extLst>
              <a:ext uri="{FF2B5EF4-FFF2-40B4-BE49-F238E27FC236}">
                <a16:creationId xmlns:a16="http://schemas.microsoft.com/office/drawing/2014/main" id="{B50C78D8-4D1F-4981-8AD6-3EA4F831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591" y="1650741"/>
            <a:ext cx="185194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enchmarking CUDA-Aware MPI | NVIDIA Developer Blog">
            <a:extLst>
              <a:ext uri="{FF2B5EF4-FFF2-40B4-BE49-F238E27FC236}">
                <a16:creationId xmlns:a16="http://schemas.microsoft.com/office/drawing/2014/main" id="{B3613EB3-DCF6-4E9A-8A7F-C4D24FB8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006" y="2667469"/>
            <a:ext cx="1715418" cy="10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Graph Convolutional Networks | Thomas Kipf | University of Amsterdam">
            <a:extLst>
              <a:ext uri="{FF2B5EF4-FFF2-40B4-BE49-F238E27FC236}">
                <a16:creationId xmlns:a16="http://schemas.microsoft.com/office/drawing/2014/main" id="{16AFF50B-3F3C-434E-9D8B-60837D0C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98" y="3203626"/>
            <a:ext cx="990349" cy="63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RPubs - Time Series and Forecasting">
            <a:extLst>
              <a:ext uri="{FF2B5EF4-FFF2-40B4-BE49-F238E27FC236}">
                <a16:creationId xmlns:a16="http://schemas.microsoft.com/office/drawing/2014/main" id="{BB503651-E58F-4690-BBF4-1CBA52578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98" y="2545705"/>
            <a:ext cx="990349" cy="5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418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95AC10-7223-47B4-899A-4768EF79E6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DA3D38-5CB0-47C5-BB29-DB6D2F3E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C7333-3DEA-4682-AFCD-6A1D7B7EA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11</a:t>
            </a:fld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8E03D6-8ADC-4355-9630-5C8DA93C1643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AAA59-61A6-4A8F-9E8B-EBF5876F2156}"/>
              </a:ext>
            </a:extLst>
          </p:cNvPr>
          <p:cNvSpPr txBox="1"/>
          <p:nvPr/>
        </p:nvSpPr>
        <p:spPr>
          <a:xfrm>
            <a:off x="3881943" y="2530279"/>
            <a:ext cx="1377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etric Bold" panose="020B0803030202060203" pitchFamily="34" charset="0"/>
              </a:rPr>
              <a:t>Eki.Cenz</a:t>
            </a:r>
            <a:r>
              <a:rPr lang="en-US" sz="2400" dirty="0">
                <a:solidFill>
                  <a:schemeClr val="bg1"/>
                </a:solidFill>
                <a:latin typeface="Metric Bold" panose="020B0803030202060203" pitchFamily="34" charset="0"/>
              </a:rPr>
              <a:t>?</a:t>
            </a:r>
            <a:endParaRPr lang="en-HK" sz="2400" dirty="0">
              <a:solidFill>
                <a:schemeClr val="bg1"/>
              </a:solidFill>
              <a:latin typeface="Metric Bold" panose="020B0803030202060203" pitchFamily="34" charset="0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874FC60-6113-40B3-B2D8-A8114C6FDE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16283C"/>
              </a:clrFrom>
              <a:clrTo>
                <a:srgbClr val="16283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483" r="1658" b="2143"/>
          <a:stretch/>
        </p:blipFill>
        <p:spPr>
          <a:xfrm>
            <a:off x="1383495" y="2202762"/>
            <a:ext cx="1114954" cy="1116695"/>
          </a:xfrm>
          <a:prstGeom prst="ellipse">
            <a:avLst/>
          </a:prstGeom>
        </p:spPr>
      </p:pic>
      <p:pic>
        <p:nvPicPr>
          <p:cNvPr id="8194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89CFE04E-DD16-461E-A570-DB44DE0BD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200" y1="45600" x2="35200" y2="4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00" t="18000" r="10400" b="18600"/>
          <a:stretch/>
        </p:blipFill>
        <p:spPr bwMode="auto">
          <a:xfrm>
            <a:off x="6145094" y="1576327"/>
            <a:ext cx="671201" cy="55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oogle Cloud Platform · GitHub">
            <a:extLst>
              <a:ext uri="{FF2B5EF4-FFF2-40B4-BE49-F238E27FC236}">
                <a16:creationId xmlns:a16="http://schemas.microsoft.com/office/drawing/2014/main" id="{7BB68241-F688-40BF-AA92-11650F59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15" y="2417911"/>
            <a:ext cx="686398" cy="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libaba Cloud · GitHub">
            <a:extLst>
              <a:ext uri="{FF2B5EF4-FFF2-40B4-BE49-F238E27FC236}">
                <a16:creationId xmlns:a16="http://schemas.microsoft.com/office/drawing/2014/main" id="{8A2BB63E-C6B9-46E0-94A8-488AEA20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74" y="3365941"/>
            <a:ext cx="599902" cy="5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D0A8224B-3E86-426E-82DE-8A433EB5CF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652258"/>
                  </p:ext>
                </p:extLst>
              </p:nvPr>
            </p:nvGraphicFramePr>
            <p:xfrm>
              <a:off x="1905000" y="2546408"/>
              <a:ext cx="90103" cy="50683"/>
            </p:xfrm>
            <a:graphic>
              <a:graphicData uri="http://schemas.microsoft.com/office/powerpoint/2016/slidezoom">
                <pslz:sldZm>
                  <pslz:sldZmObj sldId="5309" cId="21126427">
                    <pslz:zmPr id="{81DA0D80-BE1E-4726-A620-43BE5ED676D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103" cy="506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D0A8224B-3E86-426E-82DE-8A433EB5C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5000" y="2546408"/>
                <a:ext cx="90103" cy="506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663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A92A4-335C-4FB4-B1BF-AF7EE5E63ED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12</a:t>
            </a:fld>
            <a:endParaRPr lang="fr-FR" altLang="fr-FR" dirty="0"/>
          </a:p>
        </p:txBody>
      </p:sp>
      <p:sp>
        <p:nvSpPr>
          <p:cNvPr id="3" name="Section Header">
            <a:extLst>
              <a:ext uri="{FF2B5EF4-FFF2-40B4-BE49-F238E27FC236}">
                <a16:creationId xmlns:a16="http://schemas.microsoft.com/office/drawing/2014/main" id="{356E17DF-5B70-4799-A240-D1425ECA669F}"/>
              </a:ext>
            </a:extLst>
          </p:cNvPr>
          <p:cNvSpPr txBox="1"/>
          <p:nvPr/>
        </p:nvSpPr>
        <p:spPr>
          <a:xfrm>
            <a:off x="355600" y="762000"/>
            <a:ext cx="169431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HK" sz="3200" dirty="0">
                <a:solidFill>
                  <a:srgbClr val="FFFFFF"/>
                </a:solidFill>
                <a:latin typeface="Tiempos Headline Black" panose="02020A03060303060403" pitchFamily="18" charset="0"/>
              </a:rPr>
              <a:t>My Life</a:t>
            </a:r>
          </a:p>
        </p:txBody>
      </p:sp>
      <p:sp>
        <p:nvSpPr>
          <p:cNvPr id="4" name="Section Index">
            <a:extLst>
              <a:ext uri="{FF2B5EF4-FFF2-40B4-BE49-F238E27FC236}">
                <a16:creationId xmlns:a16="http://schemas.microsoft.com/office/drawing/2014/main" id="{22600B88-40EC-4369-9B7D-0251C366ABB2}"/>
              </a:ext>
            </a:extLst>
          </p:cNvPr>
          <p:cNvSpPr txBox="1"/>
          <p:nvPr/>
        </p:nvSpPr>
        <p:spPr>
          <a:xfrm>
            <a:off x="355600" y="190500"/>
            <a:ext cx="1117742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HK" sz="4800">
                <a:solidFill>
                  <a:srgbClr val="A3DBE8"/>
                </a:solidFill>
                <a:latin typeface="Tiempos Headline Black" panose="02020A03060303060403" pitchFamily="18" charset="0"/>
              </a:rPr>
              <a:t>03.</a:t>
            </a:r>
          </a:p>
        </p:txBody>
      </p:sp>
      <p:pic>
        <p:nvPicPr>
          <p:cNvPr id="10242" name="Picture 2" descr="Disney+ - Home | Facebook">
            <a:extLst>
              <a:ext uri="{FF2B5EF4-FFF2-40B4-BE49-F238E27FC236}">
                <a16:creationId xmlns:a16="http://schemas.microsoft.com/office/drawing/2014/main" id="{A5722DF0-F509-4736-8A81-64477F1D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09750"/>
            <a:ext cx="2133600" cy="2143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teve Jobs - Wikipedia">
            <a:extLst>
              <a:ext uri="{FF2B5EF4-FFF2-40B4-BE49-F238E27FC236}">
                <a16:creationId xmlns:a16="http://schemas.microsoft.com/office/drawing/2014/main" id="{D4CC0FF0-07A4-494F-B63D-F3C0291C5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8" y="1809750"/>
            <a:ext cx="2215224" cy="2143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GCC Moodle: Christian Fellowship X Badminton Society Activity">
            <a:extLst>
              <a:ext uri="{FF2B5EF4-FFF2-40B4-BE49-F238E27FC236}">
                <a16:creationId xmlns:a16="http://schemas.microsoft.com/office/drawing/2014/main" id="{A56FFDD4-92C0-41A5-B88A-3E73EABDB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r="656"/>
          <a:stretch/>
        </p:blipFill>
        <p:spPr bwMode="auto">
          <a:xfrm>
            <a:off x="6324600" y="1809750"/>
            <a:ext cx="2143125" cy="2143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86D84F7-1FCD-44BD-B213-4A9CC40A37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51319"/>
                  </p:ext>
                </p:extLst>
              </p:nvPr>
            </p:nvGraphicFramePr>
            <p:xfrm>
              <a:off x="9170043" y="2067827"/>
              <a:ext cx="2286000" cy="1285875"/>
            </p:xfrm>
            <a:graphic>
              <a:graphicData uri="http://schemas.microsoft.com/office/powerpoint/2016/slidezoom">
                <pslz:sldZm>
                  <pslz:sldZmObj sldId="335" cId="3840717863">
                    <pslz:zmPr id="{5DC6BCF3-20E8-4C45-9256-DB09422F21A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486D84F7-1FCD-44BD-B213-4A9CC40A37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0043" y="2067827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0E4FB9-AE39-42A4-8FAC-FD6B809F9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HK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012761B-9904-40E8-A5DD-46966229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8115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inkedIn - Google Play 應用程式">
            <a:extLst>
              <a:ext uri="{FF2B5EF4-FFF2-40B4-BE49-F238E27FC236}">
                <a16:creationId xmlns:a16="http://schemas.microsoft.com/office/drawing/2014/main" id="{42F39DA9-9DC1-4625-BF4A-C98271E3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812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EDA306-8787-4665-9A87-DD4E15E5529C}"/>
              </a:ext>
            </a:extLst>
          </p:cNvPr>
          <p:cNvSpPr txBox="1"/>
          <p:nvPr/>
        </p:nvSpPr>
        <p:spPr>
          <a:xfrm>
            <a:off x="7467600" y="2381250"/>
            <a:ext cx="1177502" cy="371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Cenz Wong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1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FDAFAFD-1BC5-42E3-8E04-4F3F4223D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Cenz WONG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FCD70D2-F694-486F-9BD3-1D02A0B085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600" y="166282"/>
            <a:ext cx="1137600" cy="113623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D45FEF-CF89-42F9-8917-F0C3218F3A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17698" y="293448"/>
            <a:ext cx="5511600" cy="949565"/>
          </a:xfrm>
        </p:spPr>
        <p:txBody>
          <a:bodyPr/>
          <a:lstStyle/>
          <a:p>
            <a:r>
              <a:rPr lang="en-GB" dirty="0"/>
              <a:t>Cenz is a technology enthusiast who is interested in the data-related topics. He has an Electronic and Information Engineering background for IoT, Machine Learning knowledge and now he is pursuing a master's degree in big data technology. He has experiences on building IoT project as well as enterprise data platform.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6F407FD-C332-46EE-B570-5657ED2F3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600" dirty="0"/>
              <a:t>Data Architecture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6E28E7-066C-4A7E-BC9A-CDEA95B524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00" dirty="0"/>
              <a:t>Digital Transformation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1A01D9-7B95-458C-ADEF-29082F3E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600" dirty="0"/>
              <a:t>Data Visualization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127963-4DAA-4ED9-9176-14EFD71849F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006240-075B-4D68-9E67-57A664D0A8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B33B91A-DBFB-4146-80C2-50499A82561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C/C++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91A6DFD-5018-47BD-8512-99359691F21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8D78D27-31EE-46B2-8D42-0D81F952E21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FA9E8A1-FC3A-4EB7-B6D5-6C2CE2B35C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109" name="ZoneTexte 3">
            <a:extLst>
              <a:ext uri="{FF2B5EF4-FFF2-40B4-BE49-F238E27FC236}">
                <a16:creationId xmlns:a16="http://schemas.microsoft.com/office/drawing/2014/main" id="{0DB90417-25D1-498A-A348-E91861821189}"/>
              </a:ext>
            </a:extLst>
          </p:cNvPr>
          <p:cNvSpPr txBox="1"/>
          <p:nvPr/>
        </p:nvSpPr>
        <p:spPr>
          <a:xfrm>
            <a:off x="3316336" y="1603796"/>
            <a:ext cx="551296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Engineer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 Project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Specialist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 I (HK Innovation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Lab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) - Hewlett Packard Enterprise</a:t>
            </a:r>
          </a:p>
          <a:p>
            <a:pPr marL="171450" marR="0" lvl="0" indent="-17145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Provided technology consulting to external customers and internal project teams around HPE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Ezmeral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 Portfolio (Container Platform,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MLOps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, Data Fabric), cloud-native analytics and data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lakehouse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 platform by HPE.</a:t>
            </a:r>
          </a:p>
          <a:p>
            <a:pPr marL="171450" marR="0" lvl="0" indent="-17145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Was responsible for providing technical support in the creation and delivery of technology solutions designed to meet customers’ business needs.</a:t>
            </a:r>
          </a:p>
          <a:p>
            <a:pPr marL="171450" marR="0" lvl="0" indent="-17145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Built demo and Proof-of-Concept of Machine Learning Pipeline using Python, HPE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Ezmeral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, and other Open-Source Technologies. Maintain knowledge of leading-edge technologies on Big Data and Machine Learning and industry domain knowledge.</a:t>
            </a: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srgbClr val="D7C378"/>
              </a:solidFill>
              <a:effectLst/>
              <a:uLnTx/>
              <a:uFillTx/>
              <a:latin typeface="Metric Bold" panose="020B0803030202060203" pitchFamily="34" charset="0"/>
              <a:ea typeface="+mn-ea"/>
              <a:cs typeface="+mn-cs"/>
            </a:endParaRPr>
          </a:p>
        </p:txBody>
      </p:sp>
      <p:sp>
        <p:nvSpPr>
          <p:cNvPr id="111" name="ZoneTexte 4">
            <a:extLst>
              <a:ext uri="{FF2B5EF4-FFF2-40B4-BE49-F238E27FC236}">
                <a16:creationId xmlns:a16="http://schemas.microsoft.com/office/drawing/2014/main" id="{E250D1A2-D20D-4CCF-A41C-98D7EC2AF0C6}"/>
              </a:ext>
            </a:extLst>
          </p:cNvPr>
          <p:cNvSpPr txBox="1"/>
          <p:nvPr/>
        </p:nvSpPr>
        <p:spPr>
          <a:xfrm>
            <a:off x="3316336" y="3132149"/>
            <a:ext cx="55129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Summer Intern (Business Engineer Department) 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- Wuxi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Murata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 Electronics Co., Ltd.</a:t>
            </a:r>
          </a:p>
          <a:p>
            <a:pPr marL="171450" marR="0" lvl="0" indent="-17145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000" dirty="0">
                <a:solidFill>
                  <a:srgbClr val="263746"/>
                </a:solidFill>
              </a:rPr>
              <a:t>Developed RPA (Robot Process Automation) sequence workflow with UI Path for HR system.</a:t>
            </a:r>
          </a:p>
        </p:txBody>
      </p:sp>
      <p:sp>
        <p:nvSpPr>
          <p:cNvPr id="113" name="ZoneTexte 5">
            <a:extLst>
              <a:ext uri="{FF2B5EF4-FFF2-40B4-BE49-F238E27FC236}">
                <a16:creationId xmlns:a16="http://schemas.microsoft.com/office/drawing/2014/main" id="{D01BE1DE-B38F-4DF8-B4EC-49D0F9E68981}"/>
              </a:ext>
            </a:extLst>
          </p:cNvPr>
          <p:cNvSpPr txBox="1"/>
          <p:nvPr/>
        </p:nvSpPr>
        <p:spPr>
          <a:xfrm>
            <a:off x="3316336" y="3538711"/>
            <a:ext cx="551296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HK" sz="1100" dirty="0">
                <a:solidFill>
                  <a:srgbClr val="263746"/>
                </a:solidFill>
                <a:latin typeface="Metric Bold" panose="020B0803030202060203" pitchFamily="34" charset="0"/>
              </a:rPr>
              <a:t>Electronic Engineer Trainee – ITE Smartcard Solutions Ltd.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000" dirty="0">
                <a:solidFill>
                  <a:srgbClr val="263746"/>
                </a:solidFill>
              </a:rPr>
              <a:t>Developed product of LoRa, NB-IoT and Product Development for Data Visualization Platform.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000" dirty="0">
                <a:solidFill>
                  <a:srgbClr val="263746"/>
                </a:solidFill>
              </a:rPr>
              <a:t>Firmware programming on IoT system of Self-service Library Station.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000" dirty="0">
                <a:solidFill>
                  <a:srgbClr val="263746"/>
                </a:solidFill>
              </a:rPr>
              <a:t>Streaming data analytics with IoT data</a:t>
            </a:r>
            <a:endParaRPr lang="fr-FR" sz="1000" dirty="0">
              <a:solidFill>
                <a:srgbClr val="263746"/>
              </a:solidFill>
            </a:endParaRPr>
          </a:p>
        </p:txBody>
      </p:sp>
      <p:sp>
        <p:nvSpPr>
          <p:cNvPr id="271" name="ZoneTexte 74">
            <a:extLst>
              <a:ext uri="{FF2B5EF4-FFF2-40B4-BE49-F238E27FC236}">
                <a16:creationId xmlns:a16="http://schemas.microsoft.com/office/drawing/2014/main" id="{6DAC0C4F-66E8-4DC7-AA1D-FF6EEE5B7187}"/>
              </a:ext>
            </a:extLst>
          </p:cNvPr>
          <p:cNvSpPr txBox="1"/>
          <p:nvPr/>
        </p:nvSpPr>
        <p:spPr>
          <a:xfrm>
            <a:off x="214084" y="1808231"/>
            <a:ext cx="231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etric Bold" panose="020B0803030202060203" pitchFamily="34" charset="0"/>
              </a:rPr>
              <a:t>JC Data Engineer APAC</a:t>
            </a:r>
          </a:p>
          <a:p>
            <a:r>
              <a:rPr lang="en-US" sz="900" dirty="0">
                <a:solidFill>
                  <a:schemeClr val="bg1"/>
                </a:solidFill>
              </a:rPr>
              <a:t>HKUST BDT - 2022</a:t>
            </a:r>
          </a:p>
          <a:p>
            <a:r>
              <a:rPr lang="en-US" sz="900" dirty="0">
                <a:solidFill>
                  <a:schemeClr val="bg1"/>
                </a:solidFill>
              </a:rPr>
              <a:t>2 years of experience  |  English, Mandarin, Cantonese </a:t>
            </a:r>
          </a:p>
        </p:txBody>
      </p:sp>
    </p:spTree>
    <p:extLst>
      <p:ext uri="{BB962C8B-B14F-4D97-AF65-F5344CB8AC3E}">
        <p14:creationId xmlns:p14="http://schemas.microsoft.com/office/powerpoint/2010/main" val="407521707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B75C1-37AF-4CE3-8573-A5955DBB08B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>
                <a:latin typeface="Calibri" panose="020F0502020204030204" pitchFamily="34" charset="0"/>
              </a:rPr>
              <a:pPr/>
              <a:t>2</a:t>
            </a:fld>
            <a:endParaRPr lang="fr-FR" altLang="fr-FR" dirty="0">
              <a:latin typeface="Calibri" panose="020F0502020204030204" pitchFamily="34" charset="0"/>
            </a:endParaRPr>
          </a:p>
        </p:txBody>
      </p:sp>
      <p:sp>
        <p:nvSpPr>
          <p:cNvPr id="11" name="TableofContents">
            <a:extLst>
              <a:ext uri="{FF2B5EF4-FFF2-40B4-BE49-F238E27FC236}">
                <a16:creationId xmlns:a16="http://schemas.microsoft.com/office/drawing/2014/main" id="{9E700DFA-F6A1-4195-A6BB-73AE26AE233B}"/>
              </a:ext>
            </a:extLst>
          </p:cNvPr>
          <p:cNvSpPr txBox="1"/>
          <p:nvPr/>
        </p:nvSpPr>
        <p:spPr>
          <a:xfrm>
            <a:off x="1905000" y="1524000"/>
            <a:ext cx="1461554" cy="203132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buClr>
                <a:srgbClr val="A3DBE8"/>
              </a:buClr>
            </a:pPr>
            <a:r>
              <a:rPr lang="en-GB" sz="1400">
                <a:solidFill>
                  <a:srgbClr val="A3DBE8"/>
                </a:solidFill>
              </a:rPr>
              <a:t>01.</a:t>
            </a:r>
            <a:r>
              <a:rPr lang="en-GB" sz="1400">
                <a:solidFill>
                  <a:srgbClr val="FFFFFF"/>
                </a:solidFill>
              </a:rPr>
              <a:t>  My Name</a:t>
            </a:r>
          </a:p>
          <a:p>
            <a:pPr>
              <a:buClr>
                <a:srgbClr val="A3DBE8"/>
              </a:buClr>
            </a:pPr>
            <a:endParaRPr lang="en-GB" sz="1400">
              <a:solidFill>
                <a:srgbClr val="FFFFFF"/>
              </a:solidFill>
            </a:endParaRPr>
          </a:p>
          <a:p>
            <a:pPr>
              <a:buClr>
                <a:srgbClr val="A3DBE8"/>
              </a:buClr>
            </a:pPr>
            <a:r>
              <a:rPr lang="en-GB" sz="1400">
                <a:solidFill>
                  <a:srgbClr val="A3DBE8"/>
                </a:solidFill>
              </a:rPr>
              <a:t>02.</a:t>
            </a:r>
            <a:r>
              <a:rPr lang="en-GB" sz="1400">
                <a:solidFill>
                  <a:srgbClr val="FFFFFF"/>
                </a:solidFill>
              </a:rPr>
              <a:t>  My Experience</a:t>
            </a:r>
          </a:p>
          <a:p>
            <a:pPr>
              <a:buClr>
                <a:srgbClr val="A3DBE8"/>
              </a:buClr>
            </a:pPr>
            <a:endParaRPr lang="en-GB" sz="1400">
              <a:solidFill>
                <a:srgbClr val="FFFFFF"/>
              </a:solidFill>
            </a:endParaRPr>
          </a:p>
          <a:p>
            <a:pPr>
              <a:buClr>
                <a:srgbClr val="A3DBE8"/>
              </a:buClr>
            </a:pPr>
            <a:r>
              <a:rPr lang="en-GB" sz="1400">
                <a:solidFill>
                  <a:srgbClr val="A3DBE8"/>
                </a:solidFill>
              </a:rPr>
              <a:t>03.</a:t>
            </a:r>
            <a:r>
              <a:rPr lang="en-GB" sz="1400">
                <a:solidFill>
                  <a:srgbClr val="FFFFFF"/>
                </a:solidFill>
              </a:rPr>
              <a:t>  My Life</a:t>
            </a:r>
          </a:p>
          <a:p>
            <a:pPr>
              <a:buClr>
                <a:srgbClr val="A3DBE8"/>
              </a:buClr>
            </a:pPr>
            <a:endParaRPr lang="en-GB" sz="1400">
              <a:solidFill>
                <a:srgbClr val="FFFFFF"/>
              </a:solidFill>
            </a:endParaRPr>
          </a:p>
          <a:p>
            <a:pPr>
              <a:buClr>
                <a:srgbClr val="A3DBE8"/>
              </a:buClr>
            </a:pPr>
            <a:r>
              <a:rPr lang="en-GB" sz="1400">
                <a:solidFill>
                  <a:srgbClr val="A3DBE8"/>
                </a:solidFill>
              </a:rPr>
              <a:t>04.</a:t>
            </a:r>
            <a:r>
              <a:rPr lang="en-GB" sz="1400">
                <a:solidFill>
                  <a:srgbClr val="FFFFFF"/>
                </a:solidFill>
              </a:rPr>
              <a:t>  Connect Me</a:t>
            </a:r>
          </a:p>
          <a:p>
            <a:pPr>
              <a:buClr>
                <a:srgbClr val="A3DBE8"/>
              </a:buClr>
            </a:pPr>
            <a:endParaRPr lang="en-GB" sz="1400">
              <a:solidFill>
                <a:srgbClr val="FFFFFF"/>
              </a:solidFill>
            </a:endParaRPr>
          </a:p>
          <a:p>
            <a:pPr>
              <a:buClr>
                <a:srgbClr val="A3DBE8"/>
              </a:buClr>
            </a:pPr>
            <a:endParaRPr lang="en-HK" sz="1400">
              <a:solidFill>
                <a:srgbClr val="FFFFFF"/>
              </a:solidFill>
            </a:endParaRPr>
          </a:p>
        </p:txBody>
      </p:sp>
      <p:sp>
        <p:nvSpPr>
          <p:cNvPr id="12" name="PageNumbers">
            <a:extLst>
              <a:ext uri="{FF2B5EF4-FFF2-40B4-BE49-F238E27FC236}">
                <a16:creationId xmlns:a16="http://schemas.microsoft.com/office/drawing/2014/main" id="{7263C943-09E7-44ED-A714-EDBBCE6046EA}"/>
              </a:ext>
            </a:extLst>
          </p:cNvPr>
          <p:cNvSpPr txBox="1"/>
          <p:nvPr/>
        </p:nvSpPr>
        <p:spPr>
          <a:xfrm>
            <a:off x="7309919" y="1524000"/>
            <a:ext cx="322781" cy="215443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en-HK" sz="1400">
                <a:solidFill>
                  <a:srgbClr val="FFFFFF"/>
                </a:solidFill>
              </a:rPr>
              <a:t>3</a:t>
            </a:r>
          </a:p>
          <a:p>
            <a:pPr algn="r"/>
            <a:endParaRPr lang="en-HK" sz="1400">
              <a:solidFill>
                <a:srgbClr val="FFFFFF"/>
              </a:solidFill>
            </a:endParaRPr>
          </a:p>
          <a:p>
            <a:pPr algn="r"/>
            <a:r>
              <a:rPr lang="en-HK" sz="1400">
                <a:solidFill>
                  <a:srgbClr val="FFFFFF"/>
                </a:solidFill>
              </a:rPr>
              <a:t>4</a:t>
            </a:r>
          </a:p>
          <a:p>
            <a:pPr algn="r"/>
            <a:endParaRPr lang="en-HK" sz="1400">
              <a:solidFill>
                <a:srgbClr val="FFFFFF"/>
              </a:solidFill>
            </a:endParaRPr>
          </a:p>
          <a:p>
            <a:pPr algn="r"/>
            <a:r>
              <a:rPr lang="en-HK" sz="1400">
                <a:solidFill>
                  <a:srgbClr val="FFFFFF"/>
                </a:solidFill>
              </a:rPr>
              <a:t>12</a:t>
            </a:r>
          </a:p>
          <a:p>
            <a:pPr algn="r"/>
            <a:endParaRPr lang="en-HK" sz="1400">
              <a:solidFill>
                <a:srgbClr val="FFFFFF"/>
              </a:solidFill>
            </a:endParaRPr>
          </a:p>
          <a:p>
            <a:pPr algn="r"/>
            <a:r>
              <a:rPr lang="en-HK" sz="1400">
                <a:solidFill>
                  <a:srgbClr val="FFFFFF"/>
                </a:solidFill>
              </a:rPr>
              <a:t>13</a:t>
            </a:r>
          </a:p>
          <a:p>
            <a:pPr algn="r"/>
            <a:endParaRPr lang="en-HK" sz="1400">
              <a:solidFill>
                <a:srgbClr val="FFFFFF"/>
              </a:solidFill>
            </a:endParaRPr>
          </a:p>
          <a:p>
            <a:pPr algn="r"/>
            <a:endParaRPr lang="en-HK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2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94691B-98D7-400B-879B-3B31EA56C0D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prstGeom prst="rect">
            <a:avLst/>
          </a:prstGeom>
        </p:spPr>
        <p:txBody>
          <a:bodyPr/>
          <a:lstStyle/>
          <a:p>
            <a:fld id="{CC832868-5502-4FD1-96B4-5F2FB0A47EE0}" type="slidenum">
              <a:rPr lang="fr-FR" altLang="fr-FR" smtClean="0"/>
              <a:pPr/>
              <a:t>3</a:t>
            </a:fld>
            <a:endParaRPr lang="fr-FR" altLang="fr-FR" dirty="0"/>
          </a:p>
        </p:txBody>
      </p:sp>
      <p:sp>
        <p:nvSpPr>
          <p:cNvPr id="5" name="Section Header">
            <a:extLst>
              <a:ext uri="{FF2B5EF4-FFF2-40B4-BE49-F238E27FC236}">
                <a16:creationId xmlns:a16="http://schemas.microsoft.com/office/drawing/2014/main" id="{B516D007-FDD7-42AE-8232-708ECFEECFE7}"/>
              </a:ext>
            </a:extLst>
          </p:cNvPr>
          <p:cNvSpPr txBox="1"/>
          <p:nvPr/>
        </p:nvSpPr>
        <p:spPr>
          <a:xfrm>
            <a:off x="355600" y="816200"/>
            <a:ext cx="206851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3200" dirty="0">
                <a:latin typeface="Tiempos Headline Black" panose="02020A03060303060403" pitchFamily="18" charset="0"/>
              </a:rPr>
              <a:t>My Name</a:t>
            </a:r>
          </a:p>
        </p:txBody>
      </p:sp>
      <p:sp>
        <p:nvSpPr>
          <p:cNvPr id="6" name="Section Index">
            <a:extLst>
              <a:ext uri="{FF2B5EF4-FFF2-40B4-BE49-F238E27FC236}">
                <a16:creationId xmlns:a16="http://schemas.microsoft.com/office/drawing/2014/main" id="{387051B7-03D6-412B-A55B-341C439976A5}"/>
              </a:ext>
            </a:extLst>
          </p:cNvPr>
          <p:cNvSpPr txBox="1"/>
          <p:nvPr/>
        </p:nvSpPr>
        <p:spPr>
          <a:xfrm>
            <a:off x="355600" y="190500"/>
            <a:ext cx="1047082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4800" dirty="0">
                <a:solidFill>
                  <a:srgbClr val="A3DBE8"/>
                </a:solidFill>
                <a:latin typeface="Tiempos Headline Black" panose="02020A03060303060403" pitchFamily="18" charset="0"/>
              </a:rPr>
              <a:t>01.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22799-1D03-41F3-BBD8-DE5C834D4DC3}"/>
              </a:ext>
            </a:extLst>
          </p:cNvPr>
          <p:cNvGrpSpPr/>
          <p:nvPr/>
        </p:nvGrpSpPr>
        <p:grpSpPr>
          <a:xfrm>
            <a:off x="1176368" y="2125397"/>
            <a:ext cx="1418645" cy="1383030"/>
            <a:chOff x="1143000" y="2266950"/>
            <a:chExt cx="1418645" cy="1383030"/>
          </a:xfrm>
        </p:grpSpPr>
        <p:pic>
          <p:nvPicPr>
            <p:cNvPr id="11266" name="Picture 2" descr="50 Cents - Hong Kong – Numista">
              <a:extLst>
                <a:ext uri="{FF2B5EF4-FFF2-40B4-BE49-F238E27FC236}">
                  <a16:creationId xmlns:a16="http://schemas.microsoft.com/office/drawing/2014/main" id="{6900B66A-71EE-48B7-9151-9F69F4CFB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63" b="97854" l="1883" r="96862">
                          <a14:foregroundMark x1="28870" y1="11588" x2="62134" y2="13948"/>
                          <a14:foregroundMark x1="62134" y1="13948" x2="77406" y2="21030"/>
                          <a14:foregroundMark x1="77406" y1="21030" x2="87238" y2="36481"/>
                          <a14:foregroundMark x1="87238" y1="36481" x2="88494" y2="49785"/>
                          <a14:foregroundMark x1="88494" y1="49785" x2="83054" y2="63519"/>
                          <a14:foregroundMark x1="83054" y1="63519" x2="61297" y2="83691"/>
                          <a14:foregroundMark x1="61297" y1="83691" x2="46653" y2="85837"/>
                          <a14:foregroundMark x1="46653" y1="85837" x2="14644" y2="76180"/>
                          <a14:foregroundMark x1="14644" y1="76180" x2="7741" y2="61373"/>
                          <a14:foregroundMark x1="7741" y1="61373" x2="7113" y2="46781"/>
                          <a14:foregroundMark x1="7113" y1="46781" x2="11088" y2="36481"/>
                          <a14:foregroundMark x1="11088" y1="36481" x2="27406" y2="26180"/>
                          <a14:foregroundMark x1="27406" y1="26180" x2="50628" y2="21030"/>
                          <a14:foregroundMark x1="50628" y1="21030" x2="57950" y2="22103"/>
                          <a14:foregroundMark x1="26569" y1="9227" x2="23013" y2="10300"/>
                          <a14:foregroundMark x1="39331" y1="6438" x2="60042" y2="4721"/>
                          <a14:foregroundMark x1="60042" y1="4721" x2="64226" y2="5365"/>
                          <a14:foregroundMark x1="80544" y1="15665" x2="92678" y2="39270"/>
                          <a14:foregroundMark x1="92678" y1="39270" x2="91004" y2="59013"/>
                          <a14:foregroundMark x1="91004" y1="59013" x2="82008" y2="77039"/>
                          <a14:foregroundMark x1="82008" y1="77039" x2="72803" y2="85837"/>
                          <a14:foregroundMark x1="72803" y1="85837" x2="40377" y2="88197"/>
                          <a14:foregroundMark x1="40377" y1="88197" x2="24686" y2="83476"/>
                          <a14:foregroundMark x1="37866" y1="92704" x2="55021" y2="94421"/>
                          <a14:foregroundMark x1="55021" y1="94421" x2="55649" y2="93991"/>
                          <a14:foregroundMark x1="64435" y1="95494" x2="44142" y2="92704"/>
                          <a14:foregroundMark x1="44142" y1="92704" x2="43515" y2="92489"/>
                          <a14:foregroundMark x1="4184" y1="40129" x2="2092" y2="56009"/>
                          <a14:foregroundMark x1="48745" y1="3863" x2="53138" y2="3863"/>
                          <a14:foregroundMark x1="95607" y1="40987" x2="96653" y2="55794"/>
                          <a14:foregroundMark x1="96653" y1="55794" x2="96862" y2="56009"/>
                          <a14:foregroundMark x1="96653" y1="62661" x2="88075" y2="76824"/>
                          <a14:foregroundMark x1="75941" y1="55365" x2="68828" y2="60086"/>
                          <a14:foregroundMark x1="43096" y1="96996" x2="53138" y2="97854"/>
                          <a14:foregroundMark x1="83682" y1="85837" x2="85146" y2="83691"/>
                          <a14:foregroundMark x1="88703" y1="79828" x2="84100" y2="83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66950"/>
              <a:ext cx="1418645" cy="1383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FA25C3-FFA7-4C47-85EA-C348D61B6FBE}"/>
                </a:ext>
              </a:extLst>
            </p:cNvPr>
            <p:cNvSpPr/>
            <p:nvPr/>
          </p:nvSpPr>
          <p:spPr>
            <a:xfrm rot="19953526">
              <a:off x="1795847" y="3343085"/>
              <a:ext cx="6858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7032AA-759C-4B6D-A044-5F71945C7A03}"/>
              </a:ext>
            </a:extLst>
          </p:cNvPr>
          <p:cNvSpPr txBox="1"/>
          <p:nvPr/>
        </p:nvSpPr>
        <p:spPr>
          <a:xfrm>
            <a:off x="6019800" y="2343150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</a:rPr>
              <a:t>Cenz</a:t>
            </a:r>
            <a:endParaRPr lang="en-HK" sz="5400" b="1" dirty="0"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0613-B8F7-45FE-AE80-6E5733234F14}"/>
              </a:ext>
            </a:extLst>
          </p:cNvPr>
          <p:cNvSpPr txBox="1"/>
          <p:nvPr/>
        </p:nvSpPr>
        <p:spPr>
          <a:xfrm>
            <a:off x="2971800" y="2343150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</a:rPr>
              <a:t>Cent</a:t>
            </a:r>
            <a:endParaRPr lang="en-HK" sz="5400" b="1" dirty="0">
              <a:latin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3A46E0-BD3C-4EDB-AB69-2D2EBCC82131}"/>
              </a:ext>
            </a:extLst>
          </p:cNvPr>
          <p:cNvCxnSpPr>
            <a:cxnSpLocks/>
          </p:cNvCxnSpPr>
          <p:nvPr/>
        </p:nvCxnSpPr>
        <p:spPr>
          <a:xfrm flipV="1">
            <a:off x="4605011" y="2804815"/>
            <a:ext cx="1287118" cy="12097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27DF0889-A6AD-45F0-ABA0-CA06E48B2B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0329895"/>
                  </p:ext>
                </p:extLst>
              </p:nvPr>
            </p:nvGraphicFramePr>
            <p:xfrm>
              <a:off x="6751499" y="2901315"/>
              <a:ext cx="91440" cy="51435"/>
            </p:xfrm>
            <a:graphic>
              <a:graphicData uri="http://schemas.microsoft.com/office/powerpoint/2016/slidezoom">
                <pslz:sldZm>
                  <pslz:sldZmObj sldId="336" cId="741470314">
                    <pslz:zmPr id="{255DF963-2B52-44BF-B64C-A708F364026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" cy="514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27DF0889-A6AD-45F0-ABA0-CA06E48B2B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1499" y="2901315"/>
                <a:ext cx="91440" cy="51435"/>
              </a:xfrm>
              <a:prstGeom prst="rect">
                <a:avLst/>
              </a:prstGeom>
              <a:ln w="3175">
                <a:noFill/>
              </a:ln>
              <a:effectLst>
                <a:softEdge rad="6350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77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69A4BF-7FAE-4587-8C1A-168AE2B1EA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4</a:t>
            </a:fld>
            <a:endParaRPr lang="fr-FR" altLang="fr-FR" dirty="0"/>
          </a:p>
        </p:txBody>
      </p:sp>
      <p:sp>
        <p:nvSpPr>
          <p:cNvPr id="7" name="Section Header">
            <a:extLst>
              <a:ext uri="{FF2B5EF4-FFF2-40B4-BE49-F238E27FC236}">
                <a16:creationId xmlns:a16="http://schemas.microsoft.com/office/drawing/2014/main" id="{7203A837-F959-4770-AB61-3DA82B2DA0D2}"/>
              </a:ext>
            </a:extLst>
          </p:cNvPr>
          <p:cNvSpPr txBox="1"/>
          <p:nvPr/>
        </p:nvSpPr>
        <p:spPr>
          <a:xfrm>
            <a:off x="355600" y="762000"/>
            <a:ext cx="3195427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HK" sz="3200" dirty="0">
                <a:solidFill>
                  <a:srgbClr val="FFFFFF"/>
                </a:solidFill>
                <a:latin typeface="Tiempos Headline Black" panose="02020A03060303060403" pitchFamily="18" charset="0"/>
              </a:rPr>
              <a:t>My Experience</a:t>
            </a:r>
          </a:p>
        </p:txBody>
      </p:sp>
      <p:sp>
        <p:nvSpPr>
          <p:cNvPr id="8" name="Section Index">
            <a:extLst>
              <a:ext uri="{FF2B5EF4-FFF2-40B4-BE49-F238E27FC236}">
                <a16:creationId xmlns:a16="http://schemas.microsoft.com/office/drawing/2014/main" id="{C34D3F61-CD21-48EE-8375-85201250784A}"/>
              </a:ext>
            </a:extLst>
          </p:cNvPr>
          <p:cNvSpPr txBox="1"/>
          <p:nvPr/>
        </p:nvSpPr>
        <p:spPr>
          <a:xfrm>
            <a:off x="355600" y="190500"/>
            <a:ext cx="1111843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HK" sz="4800" dirty="0">
                <a:solidFill>
                  <a:srgbClr val="A3DBE8"/>
                </a:solidFill>
                <a:latin typeface="Tiempos Headline Black" panose="02020A03060303060403" pitchFamily="18" charset="0"/>
              </a:rPr>
              <a:t>02.</a:t>
            </a:r>
          </a:p>
        </p:txBody>
      </p:sp>
      <p:pic>
        <p:nvPicPr>
          <p:cNvPr id="9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7791CD7-3F85-478D-B592-D2E4797386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96" end="5663.5999"/>
                </p14:media>
              </p:ext>
            </p:extLst>
          </p:nvPr>
        </p:nvPicPr>
        <p:blipFill rotWithShape="1">
          <a:blip r:embed="rId5"/>
          <a:srcRect r="7532" b="14847"/>
          <a:stretch>
            <a:fillRect/>
          </a:stretch>
        </p:blipFill>
        <p:spPr>
          <a:xfrm>
            <a:off x="2038741" y="1719868"/>
            <a:ext cx="5066518" cy="26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BF8ABC9-5CEA-4F8B-B45A-D894D3E59F80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8619E21-1127-4B08-B886-5E3425B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Timeline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78499C-18D3-475F-8B32-14A9A3AC3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5</a:t>
            </a:fld>
            <a:endParaRPr lang="fr-FR" alt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AD194C-2039-40D0-ACF5-77E9F6907EA7}"/>
              </a:ext>
            </a:extLst>
          </p:cNvPr>
          <p:cNvCxnSpPr>
            <a:cxnSpLocks/>
          </p:cNvCxnSpPr>
          <p:nvPr/>
        </p:nvCxnSpPr>
        <p:spPr>
          <a:xfrm flipV="1">
            <a:off x="1600200" y="2935033"/>
            <a:ext cx="8686800" cy="470709"/>
          </a:xfrm>
          <a:prstGeom prst="line">
            <a:avLst/>
          </a:prstGeom>
          <a:ln w="38100">
            <a:headEnd type="none" w="med" len="med"/>
            <a:tailEnd type="triangle" w="med" len="med"/>
          </a:ln>
          <a:scene3d>
            <a:camera prst="perspectiveHeroicExtremeRightFacing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91C305-9C9B-4163-A2EF-4581EE756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8" y="3080592"/>
            <a:ext cx="914400" cy="46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F06F182-639D-4CA1-BA52-E9F96B74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800" y="2020364"/>
            <a:ext cx="1135489" cy="3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8C821-1D7D-4513-96A9-EA8D5E3B6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86" t="-2084" r="-832" b="793"/>
          <a:stretch/>
        </p:blipFill>
        <p:spPr>
          <a:xfrm>
            <a:off x="304800" y="2710416"/>
            <a:ext cx="1630412" cy="313875"/>
          </a:xfrm>
          <a:prstGeom prst="roundRect">
            <a:avLst>
              <a:gd name="adj" fmla="val 50000"/>
            </a:avLst>
          </a:prstGeom>
        </p:spPr>
      </p:pic>
      <p:pic>
        <p:nvPicPr>
          <p:cNvPr id="3088" name="Picture 16" descr="MSc Big Data Technology">
            <a:extLst>
              <a:ext uri="{FF2B5EF4-FFF2-40B4-BE49-F238E27FC236}">
                <a16:creationId xmlns:a16="http://schemas.microsoft.com/office/drawing/2014/main" id="{6203ABE5-BDF6-4DD3-8280-E45D3A1EB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813" y1="36000" x2="33594" y2="36000"/>
                        <a14:foregroundMark x1="35879" y1="41667" x2="35990" y2="44500"/>
                        <a14:foregroundMark x1="35833" y1="40500" x2="35879" y2="41667"/>
                        <a14:foregroundMark x1="38177" y1="39667" x2="37344" y2="41333"/>
                        <a14:foregroundMark x1="57026" y1="58833" x2="57188" y2="60000"/>
                        <a14:foregroundMark x1="56795" y1="57167" x2="57026" y2="58833"/>
                        <a14:foregroundMark x1="56702" y1="56500" x2="56795" y2="57167"/>
                        <a14:foregroundMark x1="56563" y1="55500" x2="56702" y2="56500"/>
                        <a14:foregroundMark x1="59003" y1="56500" x2="58906" y2="59000"/>
                        <a14:foregroundMark x1="59062" y1="55000" x2="59003" y2="56500"/>
                        <a14:foregroundMark x1="63021" y1="54667" x2="62813" y2="59167"/>
                        <a14:foregroundMark x1="37760" y1="54333" x2="37760" y2="54333"/>
                        <a14:foregroundMark x1="46146" y1="45667" x2="46146" y2="45667"/>
                        <a14:foregroundMark x1="44375" y1="44167" x2="44375" y2="44167"/>
                        <a14:foregroundMark x1="49792" y1="40667" x2="49792" y2="40667"/>
                        <a14:foregroundMark x1="51927" y1="42000" x2="51927" y2="42000"/>
                        <a14:foregroundMark x1="49740" y1="54833" x2="49740" y2="54833"/>
                        <a14:foregroundMark x1="48490" y1="57167" x2="48490" y2="57167"/>
                        <a14:foregroundMark x1="40365" y1="54500" x2="40365" y2="54500"/>
                        <a14:foregroundMark x1="43281" y1="55167" x2="43281" y2="55167"/>
                        <a14:backgroundMark x1="37396" y1="27000" x2="51250" y2="26333"/>
                        <a14:backgroundMark x1="51250" y1="26333" x2="67135" y2="29167"/>
                        <a14:backgroundMark x1="67135" y1="29167" x2="73281" y2="45000"/>
                        <a14:backgroundMark x1="73281" y1="45000" x2="74115" y2="65167"/>
                        <a14:backgroundMark x1="74115" y1="65167" x2="40573" y2="77000"/>
                        <a14:backgroundMark x1="40573" y1="77000" x2="34948" y2="71667"/>
                        <a14:backgroundMark x1="34948" y1="71667" x2="27240" y2="56500"/>
                        <a14:backgroundMark x1="27240" y1="56500" x2="24063" y2="55500"/>
                        <a14:backgroundMark x1="34896" y1="41667" x2="34896" y2="41667"/>
                        <a14:backgroundMark x1="33073" y1="44500" x2="33073" y2="44500"/>
                        <a14:backgroundMark x1="32813" y1="38333" x2="32813" y2="38333"/>
                        <a14:backgroundMark x1="38385" y1="41667" x2="38385" y2="41667"/>
                        <a14:backgroundMark x1="38073" y1="45000" x2="38073" y2="45000"/>
                        <a14:backgroundMark x1="47031" y1="43500" x2="47031" y2="43500"/>
                        <a14:backgroundMark x1="47396" y1="49333" x2="47396" y2="49333"/>
                        <a14:backgroundMark x1="41875" y1="54500" x2="41875" y2="54500"/>
                        <a14:backgroundMark x1="44688" y1="56500" x2="44688" y2="56500"/>
                        <a14:backgroundMark x1="54427" y1="56667" x2="54427" y2="56667"/>
                        <a14:backgroundMark x1="52604" y1="43667" x2="52604" y2="43667"/>
                        <a14:backgroundMark x1="42656" y1="42167" x2="42656" y2="42167"/>
                        <a14:backgroundMark x1="57917" y1="56500" x2="57917" y2="56500"/>
                        <a14:backgroundMark x1="60625" y1="56833" x2="60625" y2="56833"/>
                        <a14:backgroundMark x1="57865" y1="58833" x2="57865" y2="58833"/>
                        <a14:backgroundMark x1="56302" y1="57167" x2="56302" y2="57167"/>
                        <a14:backgroundMark x1="58698" y1="58833" x2="58698" y2="5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28666" r="30000" b="28667"/>
          <a:stretch/>
        </p:blipFill>
        <p:spPr bwMode="auto">
          <a:xfrm>
            <a:off x="5083915" y="2377857"/>
            <a:ext cx="1415675" cy="4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TE">
            <a:extLst>
              <a:ext uri="{FF2B5EF4-FFF2-40B4-BE49-F238E27FC236}">
                <a16:creationId xmlns:a16="http://schemas.microsoft.com/office/drawing/2014/main" id="{34E803B6-4C86-4804-9A03-95CE8E125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90476" l="414" r="52854">
                        <a14:foregroundMark x1="5045" y1="11429" x2="5045" y2="11429"/>
                        <a14:foregroundMark x1="3226" y1="43810" x2="3226" y2="43810"/>
                        <a14:foregroundMark x1="993" y1="15238" x2="7610" y2="17143"/>
                        <a14:foregroundMark x1="827" y1="36190" x2="827" y2="36190"/>
                        <a14:foregroundMark x1="744" y1="68571" x2="414" y2="87619"/>
                        <a14:foregroundMark x1="5459" y1="40952" x2="8519" y2="39048"/>
                        <a14:foregroundMark x1="5624" y1="63810" x2="8519" y2="63810"/>
                        <a14:foregroundMark x1="5873" y1="90476" x2="8602" y2="90476"/>
                        <a14:foregroundMark x1="10587" y1="11429" x2="10587" y2="47619"/>
                        <a14:foregroundMark x1="13151" y1="9524" x2="14227" y2="9524"/>
                        <a14:foregroundMark x1="16377" y1="9524" x2="16377" y2="27619"/>
                        <a14:foregroundMark x1="22415" y1="38095" x2="22415" y2="40952"/>
                        <a14:foregroundMark x1="22994" y1="39048" x2="23242" y2="39048"/>
                        <a14:foregroundMark x1="24400" y1="35238" x2="24483" y2="40000"/>
                        <a14:foregroundMark x1="27213" y1="32381" x2="27130" y2="37143"/>
                        <a14:foregroundMark x1="31762" y1="28571" x2="31762" y2="33333"/>
                        <a14:foregroundMark x1="31596" y1="40952" x2="31596" y2="46667"/>
                        <a14:foregroundMark x1="33002" y1="35238" x2="33002" y2="40952"/>
                        <a14:foregroundMark x1="34326" y1="41905" x2="34243" y2="48571"/>
                        <a14:foregroundMark x1="35649" y1="39048" x2="35649" y2="45714"/>
                        <a14:foregroundMark x1="36642" y1="29524" x2="36394" y2="26667"/>
                        <a14:foregroundMark x1="36559" y1="44762" x2="36559" y2="48571"/>
                        <a14:foregroundMark x1="38131" y1="33333" x2="38213" y2="38095"/>
                        <a14:foregroundMark x1="38710" y1="41905" x2="38958" y2="46667"/>
                        <a14:foregroundMark x1="20347" y1="36190" x2="20347" y2="39048"/>
                        <a14:foregroundMark x1="20347" y1="42857" x2="20430" y2="48571"/>
                        <a14:foregroundMark x1="20430" y1="52381" x2="20844" y2="57143"/>
                        <a14:foregroundMark x1="20430" y1="33333" x2="20844" y2="23810"/>
                        <a14:foregroundMark x1="42432" y1="26667" x2="42514" y2="40000"/>
                        <a14:foregroundMark x1="40612" y1="33333" x2="40364" y2="49524"/>
                        <a14:foregroundMark x1="40529" y1="30476" x2="39950" y2="2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0167"/>
          <a:stretch/>
        </p:blipFill>
        <p:spPr bwMode="auto">
          <a:xfrm>
            <a:off x="2577933" y="2891463"/>
            <a:ext cx="444333" cy="3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1E11D94-E3F5-4C9D-B679-ECC35D6E06FD}"/>
              </a:ext>
            </a:extLst>
          </p:cNvPr>
          <p:cNvSpPr/>
          <p:nvPr/>
        </p:nvSpPr>
        <p:spPr>
          <a:xfrm>
            <a:off x="1031240" y="4112496"/>
            <a:ext cx="152400" cy="1524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1A48C4CF-6514-406A-8321-C4665DF55C77}"/>
              </a:ext>
            </a:extLst>
          </p:cNvPr>
          <p:cNvSpPr/>
          <p:nvPr/>
        </p:nvSpPr>
        <p:spPr>
          <a:xfrm>
            <a:off x="75798" y="3596968"/>
            <a:ext cx="1066800" cy="313875"/>
          </a:xfrm>
          <a:prstGeom prst="borderCallout1">
            <a:avLst>
              <a:gd name="adj1" fmla="val 115050"/>
              <a:gd name="adj2" fmla="val 70952"/>
              <a:gd name="adj3" fmla="val 153771"/>
              <a:gd name="adj4" fmla="val 9381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  <a:endParaRPr lang="en-HK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909FE2-348A-4E8F-9C68-84ECC976A15F}"/>
              </a:ext>
            </a:extLst>
          </p:cNvPr>
          <p:cNvSpPr/>
          <p:nvPr/>
        </p:nvSpPr>
        <p:spPr>
          <a:xfrm>
            <a:off x="7871594" y="2664104"/>
            <a:ext cx="152400" cy="1524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8FF8C548-3ED5-4C26-9F16-8EF9CE0C8B69}"/>
              </a:ext>
            </a:extLst>
          </p:cNvPr>
          <p:cNvSpPr/>
          <p:nvPr/>
        </p:nvSpPr>
        <p:spPr>
          <a:xfrm>
            <a:off x="7947794" y="3367333"/>
            <a:ext cx="1066800" cy="313875"/>
          </a:xfrm>
          <a:prstGeom prst="borderCallout1">
            <a:avLst>
              <a:gd name="adj1" fmla="val -159283"/>
              <a:gd name="adj2" fmla="val 5952"/>
              <a:gd name="adj3" fmla="val -29926"/>
              <a:gd name="adj4" fmla="val 3214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  <a:endParaRPr lang="en-H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C9F8C-4421-460E-855D-3634CDE592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3500" y1="49250" x2="13500" y2="49250"/>
                        <a14:foregroundMark x1="23750" y1="50500" x2="23750" y2="50500"/>
                        <a14:foregroundMark x1="20250" y1="51000" x2="20250" y2="51000"/>
                        <a14:foregroundMark x1="31500" y1="49250" x2="31500" y2="49250"/>
                        <a14:foregroundMark x1="52500" y1="49750" x2="52500" y2="49750"/>
                        <a14:foregroundMark x1="63750" y1="50000" x2="63750" y2="50000"/>
                        <a14:foregroundMark x1="74750" y1="50000" x2="74750" y2="50000"/>
                        <a14:foregroundMark x1="81750" y1="49750" x2="81750" y2="49750"/>
                      </a14:backgroundRemoval>
                    </a14:imgEffect>
                  </a14:imgLayer>
                </a14:imgProps>
              </a:ext>
            </a:extLst>
          </a:blip>
          <a:srcRect t="38421" b="39527"/>
          <a:stretch/>
        </p:blipFill>
        <p:spPr>
          <a:xfrm>
            <a:off x="3402397" y="2692034"/>
            <a:ext cx="1066800" cy="235251"/>
          </a:xfrm>
          <a:prstGeom prst="rect">
            <a:avLst/>
          </a:prstGeom>
        </p:spPr>
      </p:pic>
      <p:pic>
        <p:nvPicPr>
          <p:cNvPr id="1028" name="Picture 4" descr="Home | my Murata | Murata Manufacturing Co., Ltd.">
            <a:extLst>
              <a:ext uri="{FF2B5EF4-FFF2-40B4-BE49-F238E27FC236}">
                <a16:creationId xmlns:a16="http://schemas.microsoft.com/office/drawing/2014/main" id="{BC25AE25-B471-441D-9360-53C51286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783" b="95742" l="2714" r="98095">
                        <a14:foregroundMark x1="6367" y1="49266" x2="6367" y2="49266"/>
                        <a14:foregroundMark x1="49087" y1="7856" x2="49087" y2="7856"/>
                        <a14:foregroundMark x1="94050" y1="40162" x2="94050" y2="40162"/>
                        <a14:foregroundMark x1="95459" y1="60646" x2="95459" y2="60646"/>
                        <a14:foregroundMark x1="98095" y1="36197" x2="98095" y2="36197"/>
                        <a14:foregroundMark x1="98173" y1="61601" x2="98173" y2="61601"/>
                        <a14:foregroundMark x1="2740" y1="63436" x2="2740" y2="63436"/>
                        <a14:foregroundMark x1="14144" y1="94567" x2="14144" y2="94567"/>
                        <a14:foregroundMark x1="18606" y1="95742" x2="18606" y2="95742"/>
                        <a14:foregroundMark x1="22390" y1="94567" x2="22390" y2="94567"/>
                        <a14:foregroundMark x1="25861" y1="93172" x2="25861" y2="93172"/>
                        <a14:foregroundMark x1="30402" y1="91116" x2="30402" y2="91116"/>
                        <a14:foregroundMark x1="32985" y1="90382" x2="32985" y2="90382"/>
                        <a14:foregroundMark x1="40084" y1="90382" x2="40084" y2="90382"/>
                        <a14:foregroundMark x1="44703" y1="91336" x2="44703" y2="91336"/>
                        <a14:foregroundMark x1="47260" y1="90382" x2="47260" y2="90382"/>
                        <a14:foregroundMark x1="55872" y1="91336" x2="55872" y2="91336"/>
                        <a14:foregroundMark x1="58429" y1="91116" x2="58429" y2="91116"/>
                        <a14:foregroundMark x1="61482" y1="90896" x2="61482" y2="90896"/>
                        <a14:foregroundMark x1="65136" y1="93686" x2="65136" y2="93686"/>
                        <a14:foregroundMark x1="70172" y1="91116" x2="70172" y2="91116"/>
                        <a14:foregroundMark x1="73956" y1="91557" x2="73956" y2="91557"/>
                        <a14:foregroundMark x1="78601" y1="95081" x2="78601" y2="95081"/>
                        <a14:foregroundMark x1="82646" y1="91557" x2="82646" y2="91557"/>
                        <a14:foregroundMark x1="87343" y1="92731" x2="87343" y2="92731"/>
                        <a14:foregroundMark x1="89744" y1="93906" x2="89744" y2="93906"/>
                        <a14:foregroundMark x1="95616" y1="94126" x2="95616" y2="94126"/>
                        <a14:foregroundMark x1="9081" y1="94347" x2="9081" y2="94347"/>
                        <a14:foregroundMark x1="4228" y1="91336" x2="4228" y2="91336"/>
                        <a14:backgroundMark x1="26775" y1="91336" x2="26775" y2="91336"/>
                        <a14:backgroundMark x1="39327" y1="88767" x2="39327" y2="88767"/>
                        <a14:backgroundMark x1="74295" y1="88987" x2="74295" y2="88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861" y="2927285"/>
            <a:ext cx="912499" cy="3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T integration Hewlett Packard HPE OEM | Avnet Integrated">
            <a:extLst>
              <a:ext uri="{FF2B5EF4-FFF2-40B4-BE49-F238E27FC236}">
                <a16:creationId xmlns:a16="http://schemas.microsoft.com/office/drawing/2014/main" id="{50B94CD7-9958-4F51-8819-7B66B595D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4219" y1="50231" x2="24219" y2="50231"/>
                        <a14:foregroundMark x1="30208" y1="51389" x2="30208" y2="51389"/>
                        <a14:foregroundMark x1="33594" y1="50926" x2="33594" y2="50926"/>
                        <a14:foregroundMark x1="38542" y1="51157" x2="38542" y2="51157"/>
                        <a14:foregroundMark x1="40755" y1="51852" x2="40755" y2="51852"/>
                        <a14:foregroundMark x1="45313" y1="50000" x2="45313" y2="50000"/>
                        <a14:foregroundMark x1="53906" y1="50000" x2="53906" y2="50000"/>
                        <a14:foregroundMark x1="57031" y1="50926" x2="57031" y2="50926"/>
                        <a14:foregroundMark x1="59896" y1="50000" x2="59896" y2="50000"/>
                        <a14:foregroundMark x1="62500" y1="49306" x2="62500" y2="49306"/>
                        <a14:foregroundMark x1="66927" y1="50231" x2="66927" y2="50231"/>
                        <a14:foregroundMark x1="68229" y1="50231" x2="68229" y2="50231"/>
                        <a14:foregroundMark x1="70313" y1="50000" x2="70313" y2="50000"/>
                        <a14:foregroundMark x1="75260" y1="50000" x2="75260" y2="50000"/>
                        <a14:foregroundMark x1="25260" y1="62269" x2="25260" y2="62269"/>
                        <a14:foregroundMark x1="49479" y1="61806" x2="49479" y2="61806"/>
                        <a14:foregroundMark x1="54297" y1="61806" x2="54297" y2="61806"/>
                        <a14:foregroundMark x1="32292" y1="60880" x2="32292" y2="60880"/>
                        <a14:foregroundMark x1="34635" y1="61806" x2="34635" y2="61806"/>
                        <a14:foregroundMark x1="38411" y1="61806" x2="38411" y2="61806"/>
                        <a14:foregroundMark x1="41146" y1="62037" x2="41146" y2="62037"/>
                        <a14:foregroundMark x1="45573" y1="62269" x2="45573" y2="62269"/>
                        <a14:foregroundMark x1="47786" y1="61574" x2="47786" y2="61574"/>
                        <a14:foregroundMark x1="29948" y1="61574" x2="29948" y2="61574"/>
                        <a14:foregroundMark x1="32161" y1="59028" x2="32161" y2="59028"/>
                        <a14:foregroundMark x1="32422" y1="58796" x2="32422" y2="58796"/>
                        <a14:foregroundMark x1="32552" y1="59491" x2="32552" y2="59491"/>
                        <a14:foregroundMark x1="32422" y1="59028" x2="32422" y2="59028"/>
                        <a14:foregroundMark x1="32422" y1="59028" x2="32422" y2="59028"/>
                        <a14:foregroundMark x1="32161" y1="59028" x2="32161" y2="59028"/>
                        <a14:foregroundMark x1="32943" y1="59028" x2="32943" y2="59028"/>
                        <a14:foregroundMark x1="47526" y1="59028" x2="47526" y2="59028"/>
                        <a14:backgroundMark x1="62500" y1="33102" x2="62500" y2="33102"/>
                        <a14:backgroundMark x1="49609" y1="32176" x2="68880" y2="32407"/>
                        <a14:backgroundMark x1="53906" y1="36806" x2="61589" y2="30556"/>
                        <a14:backgroundMark x1="61589" y1="30556" x2="61068" y2="34722"/>
                        <a14:backgroundMark x1="67578" y1="41435" x2="70443" y2="30324"/>
                        <a14:backgroundMark x1="70443" y1="30324" x2="71484" y2="35880"/>
                        <a14:backgroundMark x1="67188" y1="77315" x2="63802" y2="67130"/>
                        <a14:backgroundMark x1="64453" y1="66435" x2="63151" y2="72222"/>
                        <a14:backgroundMark x1="51432" y1="75926" x2="30208" y2="76157"/>
                        <a14:backgroundMark x1="24479" y1="75000" x2="21224" y2="71296"/>
                        <a14:backgroundMark x1="18880" y1="61343" x2="20182" y2="42824"/>
                        <a14:backgroundMark x1="19271" y1="32407" x2="22266" y2="22454"/>
                        <a14:backgroundMark x1="23438" y1="25694" x2="32292" y2="25694"/>
                        <a14:backgroundMark x1="32292" y1="25694" x2="64063" y2="24537"/>
                        <a14:backgroundMark x1="64063" y1="24537" x2="74219" y2="24537"/>
                        <a14:backgroundMark x1="74219" y1="24537" x2="78776" y2="36574"/>
                        <a14:backgroundMark x1="78776" y1="36574" x2="79297" y2="49769"/>
                        <a14:backgroundMark x1="79297" y1="49769" x2="76172" y2="66898"/>
                        <a14:backgroundMark x1="76172" y1="66898" x2="53255" y2="72454"/>
                        <a14:backgroundMark x1="53255" y1="72454" x2="24479" y2="73148"/>
                        <a14:backgroundMark x1="24479" y1="73148" x2="20182" y2="61343"/>
                        <a14:backgroundMark x1="20182" y1="61343" x2="21484" y2="28241"/>
                        <a14:backgroundMark x1="21484" y1="28241" x2="24089" y2="26157"/>
                        <a14:backgroundMark x1="27734" y1="35185" x2="35286" y2="35880"/>
                        <a14:backgroundMark x1="47005" y1="35417" x2="50391" y2="40046"/>
                        <a14:backgroundMark x1="37630" y1="35880" x2="33333" y2="35185"/>
                        <a14:backgroundMark x1="39063" y1="34491" x2="33464" y2="34259"/>
                        <a14:backgroundMark x1="36849" y1="35417" x2="26302" y2="35880"/>
                        <a14:backgroundMark x1="25521" y1="35417" x2="25521" y2="36574"/>
                        <a14:backgroundMark x1="27995" y1="37037" x2="35677" y2="37500"/>
                        <a14:backgroundMark x1="35677" y1="37500" x2="39714" y2="34259"/>
                        <a14:backgroundMark x1="24609" y1="43287" x2="44141" y2="43056"/>
                        <a14:backgroundMark x1="44141" y1="43056" x2="44922" y2="43056"/>
                        <a14:backgroundMark x1="33341" y1="58796" x2="43490" y2="58102"/>
                        <a14:backgroundMark x1="29948" y1="59028" x2="33341" y2="58796"/>
                        <a14:backgroundMark x1="43490" y1="58102" x2="43490" y2="58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23419" r="22209" b="28360"/>
          <a:stretch/>
        </p:blipFill>
        <p:spPr bwMode="auto">
          <a:xfrm>
            <a:off x="4494782" y="2736109"/>
            <a:ext cx="990600" cy="47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4">
            <a:extLst>
              <a:ext uri="{FF2B5EF4-FFF2-40B4-BE49-F238E27FC236}">
                <a16:creationId xmlns:a16="http://schemas.microsoft.com/office/drawing/2014/main" id="{AE721EA8-3B78-4E04-A6C6-5D64237D09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51348" y="2342296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A32C3B0-4193-405B-A56F-FB3B9CB57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CD772474-1656-45EE-A7AC-4A47FF90EE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FEBA7E7A-C3B4-49AB-B3A5-85B9F36E99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9481637-67FB-4E15-8894-AE962C1A73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637158C-54C4-47C2-833D-FF36D7B0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101D4A5B-B734-4DCD-83FA-F1DBD0912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DBFC7210-7A55-4F40-A4E4-489A09CC8B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121A5CE-E666-4357-B646-CD68F1E9A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F28C2CB9-2578-4011-8A48-33507CA29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FA614D6A-8742-4A5E-9F62-822A44CB3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31B085F-3756-4853-8A19-62202E7610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D2688932-0396-40C5-8171-60898686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F90250C-7B77-498F-A641-D6CDC4F11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DC918081-E483-47B5-B373-1CBDB8EC1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0924444"/>
                  </p:ext>
                </p:extLst>
              </p:nvPr>
            </p:nvGraphicFramePr>
            <p:xfrm>
              <a:off x="2606880" y="3659719"/>
              <a:ext cx="436161" cy="245341"/>
            </p:xfrm>
            <a:graphic>
              <a:graphicData uri="http://schemas.microsoft.com/office/powerpoint/2016/slidezoom">
                <pslz:sldZm>
                  <pslz:sldZmObj sldId="5311" cId="2829114482">
                    <pslz:zmPr id="{F0DCB82C-CF5B-44A9-945C-D260AAC7EAD8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161" cy="2453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extLst>
                  <a:ext uri="{FF2B5EF4-FFF2-40B4-BE49-F238E27FC236}">
                    <a16:creationId xmlns:a16="http://schemas.microsoft.com/office/drawing/2014/main" id="{DC918081-E483-47B5-B373-1CBDB8EC1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06880" y="3659719"/>
                <a:ext cx="436161" cy="2453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44693DD9-F58A-4D36-A661-250AC7D40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0672249"/>
                  </p:ext>
                </p:extLst>
              </p:nvPr>
            </p:nvGraphicFramePr>
            <p:xfrm>
              <a:off x="3838402" y="3474004"/>
              <a:ext cx="437203" cy="245927"/>
            </p:xfrm>
            <a:graphic>
              <a:graphicData uri="http://schemas.microsoft.com/office/powerpoint/2016/slidezoom">
                <pslz:sldZm>
                  <pslz:sldZmObj sldId="5312" cId="1571966108">
                    <pslz:zmPr id="{DF2F724E-3C7F-46D6-AC95-5530E8A63652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7203" cy="245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extLst>
                  <a:ext uri="{FF2B5EF4-FFF2-40B4-BE49-F238E27FC236}">
                    <a16:creationId xmlns:a16="http://schemas.microsoft.com/office/drawing/2014/main" id="{44693DD9-F58A-4D36-A661-250AC7D40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38402" y="3474004"/>
                <a:ext cx="437203" cy="245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9AB13476-853A-48A1-A7B2-BD5EF7AA65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2866795"/>
                  </p:ext>
                </p:extLst>
              </p:nvPr>
            </p:nvGraphicFramePr>
            <p:xfrm>
              <a:off x="889360" y="4062605"/>
              <a:ext cx="436160" cy="245341"/>
            </p:xfrm>
            <a:graphic>
              <a:graphicData uri="http://schemas.microsoft.com/office/powerpoint/2016/slidezoom">
                <pslz:sldZm>
                  <pslz:sldZmObj sldId="5317" cId="2282776784">
                    <pslz:zmPr id="{5AFD003D-0BCB-4E28-9BA8-0EF12DD19183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160" cy="2453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extLst>
                  <a:ext uri="{FF2B5EF4-FFF2-40B4-BE49-F238E27FC236}">
                    <a16:creationId xmlns:a16="http://schemas.microsoft.com/office/drawing/2014/main" id="{9AB13476-853A-48A1-A7B2-BD5EF7AA6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9360" y="4062605"/>
                <a:ext cx="436160" cy="2453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7A60B6-BFF1-4EB5-888D-323A2D66880B}"/>
              </a:ext>
            </a:extLst>
          </p:cNvPr>
          <p:cNvSpPr txBox="1"/>
          <p:nvPr/>
        </p:nvSpPr>
        <p:spPr>
          <a:xfrm>
            <a:off x="2133600" y="3751219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2018 Aug</a:t>
            </a:r>
            <a:endParaRPr lang="en-HK" sz="8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52AE67-9645-4C0B-A904-F4FB180BC7AF}"/>
              </a:ext>
            </a:extLst>
          </p:cNvPr>
          <p:cNvSpPr txBox="1"/>
          <p:nvPr/>
        </p:nvSpPr>
        <p:spPr>
          <a:xfrm>
            <a:off x="3416210" y="3483513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2019 May</a:t>
            </a:r>
            <a:endParaRPr lang="en-HK" sz="800" dirty="0">
              <a:solidFill>
                <a:schemeClr val="bg1"/>
              </a:solidFill>
            </a:endParaRPr>
          </a:p>
        </p:txBody>
      </p:sp>
      <p:pic>
        <p:nvPicPr>
          <p:cNvPr id="66" name="Picture 4" descr="Home | my Murata | Murata Manufacturing Co., Ltd.">
            <a:extLst>
              <a:ext uri="{FF2B5EF4-FFF2-40B4-BE49-F238E27FC236}">
                <a16:creationId xmlns:a16="http://schemas.microsoft.com/office/drawing/2014/main" id="{DF6524EA-5A51-43CA-AE25-70A187D5B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783" b="95742" l="2714" r="98095">
                        <a14:foregroundMark x1="6367" y1="49266" x2="6367" y2="49266"/>
                        <a14:foregroundMark x1="49087" y1="7856" x2="49087" y2="7856"/>
                        <a14:foregroundMark x1="94050" y1="40162" x2="94050" y2="40162"/>
                        <a14:foregroundMark x1="95459" y1="60646" x2="95459" y2="60646"/>
                        <a14:foregroundMark x1="98095" y1="36197" x2="98095" y2="36197"/>
                        <a14:foregroundMark x1="98173" y1="61601" x2="98173" y2="61601"/>
                        <a14:foregroundMark x1="2740" y1="63436" x2="2740" y2="63436"/>
                        <a14:foregroundMark x1="14144" y1="94567" x2="14144" y2="94567"/>
                        <a14:foregroundMark x1="18606" y1="95742" x2="18606" y2="95742"/>
                        <a14:foregroundMark x1="22390" y1="94567" x2="22390" y2="94567"/>
                        <a14:foregroundMark x1="25861" y1="93172" x2="25861" y2="93172"/>
                        <a14:foregroundMark x1="30402" y1="91116" x2="30402" y2="91116"/>
                        <a14:foregroundMark x1="32985" y1="90382" x2="32985" y2="90382"/>
                        <a14:foregroundMark x1="40084" y1="90382" x2="40084" y2="90382"/>
                        <a14:foregroundMark x1="44703" y1="91336" x2="44703" y2="91336"/>
                        <a14:foregroundMark x1="47260" y1="90382" x2="47260" y2="90382"/>
                        <a14:foregroundMark x1="55872" y1="91336" x2="55872" y2="91336"/>
                        <a14:foregroundMark x1="58429" y1="91116" x2="58429" y2="91116"/>
                        <a14:foregroundMark x1="61482" y1="90896" x2="61482" y2="90896"/>
                        <a14:foregroundMark x1="65136" y1="93686" x2="65136" y2="93686"/>
                        <a14:foregroundMark x1="70172" y1="91116" x2="70172" y2="91116"/>
                        <a14:foregroundMark x1="73956" y1="91557" x2="73956" y2="91557"/>
                        <a14:foregroundMark x1="78601" y1="95081" x2="78601" y2="95081"/>
                        <a14:foregroundMark x1="82646" y1="91557" x2="82646" y2="91557"/>
                        <a14:foregroundMark x1="87343" y1="92731" x2="87343" y2="92731"/>
                        <a14:foregroundMark x1="89744" y1="93906" x2="89744" y2="93906"/>
                        <a14:foregroundMark x1="95616" y1="94126" x2="95616" y2="94126"/>
                        <a14:foregroundMark x1="9081" y1="94347" x2="9081" y2="94347"/>
                        <a14:foregroundMark x1="4228" y1="91336" x2="4228" y2="91336"/>
                        <a14:backgroundMark x1="26775" y1="91336" x2="26775" y2="91336"/>
                        <a14:backgroundMark x1="39327" y1="88767" x2="39327" y2="88767"/>
                        <a14:backgroundMark x1="74295" y1="88987" x2="74295" y2="88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65" y="3659788"/>
            <a:ext cx="12864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A729362-BC10-466F-9293-C1B1143F80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3500" y1="49250" x2="13500" y2="49250"/>
                        <a14:foregroundMark x1="23750" y1="50500" x2="23750" y2="50500"/>
                        <a14:foregroundMark x1="20250" y1="51000" x2="20250" y2="51000"/>
                        <a14:foregroundMark x1="31500" y1="49250" x2="31500" y2="49250"/>
                        <a14:foregroundMark x1="52500" y1="49750" x2="52500" y2="49750"/>
                        <a14:foregroundMark x1="63750" y1="50000" x2="63750" y2="50000"/>
                        <a14:foregroundMark x1="74750" y1="50000" x2="74750" y2="50000"/>
                        <a14:foregroundMark x1="81750" y1="49750" x2="81750" y2="49750"/>
                      </a14:backgroundRemoval>
                    </a14:imgEffect>
                  </a14:imgLayer>
                </a14:imgProps>
              </a:ext>
            </a:extLst>
          </a:blip>
          <a:srcRect t="38421" b="39527"/>
          <a:stretch/>
        </p:blipFill>
        <p:spPr>
          <a:xfrm>
            <a:off x="3638376" y="3516826"/>
            <a:ext cx="207323" cy="45719"/>
          </a:xfrm>
          <a:prstGeom prst="rect">
            <a:avLst/>
          </a:prstGeom>
        </p:spPr>
      </p:pic>
      <p:pic>
        <p:nvPicPr>
          <p:cNvPr id="68" name="Picture 18" descr="ITE">
            <a:extLst>
              <a:ext uri="{FF2B5EF4-FFF2-40B4-BE49-F238E27FC236}">
                <a16:creationId xmlns:a16="http://schemas.microsoft.com/office/drawing/2014/main" id="{E2E4B965-A3F4-4821-8382-B85A211ED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90476" l="414" r="52854">
                        <a14:foregroundMark x1="5045" y1="11429" x2="5045" y2="11429"/>
                        <a14:foregroundMark x1="3226" y1="43810" x2="3226" y2="43810"/>
                        <a14:foregroundMark x1="993" y1="15238" x2="7610" y2="17143"/>
                        <a14:foregroundMark x1="827" y1="36190" x2="827" y2="36190"/>
                        <a14:foregroundMark x1="744" y1="68571" x2="414" y2="87619"/>
                        <a14:foregroundMark x1="5459" y1="40952" x2="8519" y2="39048"/>
                        <a14:foregroundMark x1="5624" y1="63810" x2="8519" y2="63810"/>
                        <a14:foregroundMark x1="5873" y1="90476" x2="8602" y2="90476"/>
                        <a14:foregroundMark x1="10587" y1="11429" x2="10587" y2="47619"/>
                        <a14:foregroundMark x1="13151" y1="9524" x2="14227" y2="9524"/>
                        <a14:foregroundMark x1="16377" y1="9524" x2="16377" y2="27619"/>
                        <a14:foregroundMark x1="22415" y1="38095" x2="22415" y2="40952"/>
                        <a14:foregroundMark x1="22994" y1="39048" x2="23242" y2="39048"/>
                        <a14:foregroundMark x1="24400" y1="35238" x2="24483" y2="40000"/>
                        <a14:foregroundMark x1="27213" y1="32381" x2="27130" y2="37143"/>
                        <a14:foregroundMark x1="31762" y1="28571" x2="31762" y2="33333"/>
                        <a14:foregroundMark x1="31596" y1="40952" x2="31596" y2="46667"/>
                        <a14:foregroundMark x1="33002" y1="35238" x2="33002" y2="40952"/>
                        <a14:foregroundMark x1="34326" y1="41905" x2="34243" y2="48571"/>
                        <a14:foregroundMark x1="35649" y1="39048" x2="35649" y2="45714"/>
                        <a14:foregroundMark x1="36642" y1="29524" x2="36394" y2="26667"/>
                        <a14:foregroundMark x1="36559" y1="44762" x2="36559" y2="48571"/>
                        <a14:foregroundMark x1="38131" y1="33333" x2="38213" y2="38095"/>
                        <a14:foregroundMark x1="38710" y1="41905" x2="38958" y2="46667"/>
                        <a14:foregroundMark x1="20347" y1="36190" x2="20347" y2="39048"/>
                        <a14:foregroundMark x1="20347" y1="42857" x2="20430" y2="48571"/>
                        <a14:foregroundMark x1="20430" y1="52381" x2="20844" y2="57143"/>
                        <a14:foregroundMark x1="20430" y1="33333" x2="20844" y2="23810"/>
                        <a14:foregroundMark x1="42432" y1="26667" x2="42514" y2="40000"/>
                        <a14:foregroundMark x1="40612" y1="33333" x2="40364" y2="49524"/>
                        <a14:foregroundMark x1="40529" y1="30476" x2="39950" y2="2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0167"/>
          <a:stretch/>
        </p:blipFill>
        <p:spPr bwMode="auto">
          <a:xfrm>
            <a:off x="2534860" y="3826344"/>
            <a:ext cx="52598" cy="4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9B86F49F-2AEA-49B2-BC1B-E2EFB5EB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70" y="4070724"/>
            <a:ext cx="9086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302E5F6-D6E8-494A-8C1C-AEFBE0D28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86" t="-2084" r="-832" b="793"/>
          <a:stretch/>
        </p:blipFill>
        <p:spPr>
          <a:xfrm>
            <a:off x="1344570" y="4185275"/>
            <a:ext cx="237486" cy="45719"/>
          </a:xfrm>
          <a:prstGeom prst="roundRect">
            <a:avLst>
              <a:gd name="adj" fmla="val 50000"/>
            </a:avLst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284AD5D-C900-40AC-AF6D-717DB7F2FD1C}"/>
              </a:ext>
            </a:extLst>
          </p:cNvPr>
          <p:cNvSpPr txBox="1"/>
          <p:nvPr/>
        </p:nvSpPr>
        <p:spPr>
          <a:xfrm>
            <a:off x="5052456" y="3141352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2019 Sep</a:t>
            </a:r>
            <a:endParaRPr lang="en-HK" sz="800" dirty="0">
              <a:solidFill>
                <a:schemeClr val="bg1"/>
              </a:solidFill>
            </a:endParaRPr>
          </a:p>
        </p:txBody>
      </p:sp>
      <p:grpSp>
        <p:nvGrpSpPr>
          <p:cNvPr id="74" name="Group 4">
            <a:extLst>
              <a:ext uri="{FF2B5EF4-FFF2-40B4-BE49-F238E27FC236}">
                <a16:creationId xmlns:a16="http://schemas.microsoft.com/office/drawing/2014/main" id="{1109E52F-5AC4-45CC-ADA6-1933401DFA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61228" y="2733034"/>
            <a:ext cx="91440" cy="12791"/>
            <a:chOff x="0" y="1217"/>
            <a:chExt cx="5755" cy="805"/>
          </a:xfrm>
          <a:solidFill>
            <a:schemeClr val="bg1"/>
          </a:solidFill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1356671D-2194-467B-B36F-CDFF98AE5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6A5BA-81D1-40CA-A9BC-CAF3B6D53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2DAE050F-4C70-4D9D-8F1F-9F60EEA30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8EDC28BB-AF55-4583-96DE-33C22BB9CC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0AD0B344-2106-49EE-B605-3C7FE56E9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614A2EA3-85B0-4685-8C9B-B8CBCE612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0E35E9B-10FD-4BBB-B237-70F19D460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D2A9EBCC-9ADD-49C7-9467-FAC01A9597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60FB49BE-96D5-4CDB-B4A5-9A5EB1280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DD268A00-2F24-418B-A4AC-55BB7C4DD7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16E3CA5F-9976-444D-A861-0C5108D01E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376B6663-9050-4BC5-9B06-613AD6B25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FB9B5A79-27EC-4E73-B53C-70F47C48A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DC354F89-2D27-43C5-A14B-7AE75A482D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9261747"/>
                  </p:ext>
                </p:extLst>
              </p:nvPr>
            </p:nvGraphicFramePr>
            <p:xfrm>
              <a:off x="5333220" y="3147635"/>
              <a:ext cx="433393" cy="243784"/>
            </p:xfrm>
            <a:graphic>
              <a:graphicData uri="http://schemas.microsoft.com/office/powerpoint/2016/slidezoom">
                <pslz:sldZm>
                  <pslz:sldZmObj sldId="5319" cId="1064418673">
                    <pslz:zmPr id="{014D854C-6094-4110-BC09-E37B6549D10E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3393" cy="2437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3" name="Slide Zoom 52">
                <a:extLst>
                  <a:ext uri="{FF2B5EF4-FFF2-40B4-BE49-F238E27FC236}">
                    <a16:creationId xmlns:a16="http://schemas.microsoft.com/office/drawing/2014/main" id="{DC354F89-2D27-43C5-A14B-7AE75A482D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33220" y="3147635"/>
                <a:ext cx="433393" cy="2437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21723191-3E6B-4C02-86B5-5DE4351E2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8760187"/>
                  </p:ext>
                </p:extLst>
              </p:nvPr>
            </p:nvGraphicFramePr>
            <p:xfrm>
              <a:off x="7725182" y="2594080"/>
              <a:ext cx="444333" cy="249937"/>
            </p:xfrm>
            <a:graphic>
              <a:graphicData uri="http://schemas.microsoft.com/office/powerpoint/2016/slidezoom">
                <pslz:sldZm>
                  <pslz:sldZmObj sldId="5318" cId="3946663149">
                    <pslz:zmPr id="{FD3AE7B2-4E1D-41E5-959E-5B3EE28F0282}" returnToParent="0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4333" cy="2499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extLst>
                  <a:ext uri="{FF2B5EF4-FFF2-40B4-BE49-F238E27FC236}">
                    <a16:creationId xmlns:a16="http://schemas.microsoft.com/office/drawing/2014/main" id="{21723191-3E6B-4C02-86B5-5DE4351E2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25182" y="2594080"/>
                <a:ext cx="444333" cy="2499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83A63160-5428-4D88-BA4F-4058BD6DAA99}"/>
              </a:ext>
            </a:extLst>
          </p:cNvPr>
          <p:cNvSpPr txBox="1"/>
          <p:nvPr/>
        </p:nvSpPr>
        <p:spPr>
          <a:xfrm>
            <a:off x="7240395" y="2678816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2021 Dec</a:t>
            </a:r>
            <a:endParaRPr lang="en-HK" sz="800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47AE7A1-8944-4832-B81F-A0F23AB13894}"/>
              </a:ext>
            </a:extLst>
          </p:cNvPr>
          <p:cNvSpPr txBox="1"/>
          <p:nvPr/>
        </p:nvSpPr>
        <p:spPr>
          <a:xfrm>
            <a:off x="4411848" y="3273240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2019 Jul</a:t>
            </a:r>
            <a:endParaRPr lang="en-HK" sz="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918D39FE-A905-4E1E-9480-51E7A408E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766200"/>
                  </p:ext>
                </p:extLst>
              </p:nvPr>
            </p:nvGraphicFramePr>
            <p:xfrm>
              <a:off x="4689953" y="3259913"/>
              <a:ext cx="436161" cy="245341"/>
            </p:xfrm>
            <a:graphic>
              <a:graphicData uri="http://schemas.microsoft.com/office/powerpoint/2016/slidezoom">
                <pslz:sldZm>
                  <pslz:sldZmObj sldId="5314" cId="1360274459">
                    <pslz:zmPr id="{E0E7E7EE-5298-42F9-A88A-74E461B82E50}" returnToParent="0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161" cy="2453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>
                <a:extLst>
                  <a:ext uri="{FF2B5EF4-FFF2-40B4-BE49-F238E27FC236}">
                    <a16:creationId xmlns:a16="http://schemas.microsoft.com/office/drawing/2014/main" id="{918D39FE-A905-4E1E-9480-51E7A408E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89953" y="3259913"/>
                <a:ext cx="436161" cy="2453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516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475F0-ADD5-400B-BE20-26B859A7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PolyU</a:t>
            </a:r>
            <a:r>
              <a:rPr lang="en-US" dirty="0"/>
              <a:t> EIE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22F51-3CAE-449E-9E50-F7F06B252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6</a:t>
            </a:fld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A391F-CEE3-4481-97DD-39C39D52556E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1F774-6A91-4B6E-9F3A-499F8A32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57350"/>
            <a:ext cx="2634837" cy="1981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3A598-B331-410D-8F6D-005C0B9C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60" y="1657349"/>
            <a:ext cx="1751113" cy="1981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4F053D-E4EA-4884-A946-6F3B92B64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587" y="1657349"/>
            <a:ext cx="1647523" cy="1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521BE8-8846-451C-88BA-1D98C9B5E044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C85EA-BB63-4E66-85DA-B262670A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Year Internship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A7FE0-616A-4849-8580-309754BA5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7</a:t>
            </a:fld>
            <a:endParaRPr lang="fr-FR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BBB2B-0430-4769-8C1F-03E91214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98" y="1653701"/>
            <a:ext cx="2470780" cy="2436876"/>
          </a:xfrm>
          <a:prstGeom prst="rect">
            <a:avLst/>
          </a:prstGeom>
        </p:spPr>
      </p:pic>
      <p:pic>
        <p:nvPicPr>
          <p:cNvPr id="7" name="Picture 2" descr="Hong Kong Public Libraries - Introduction">
            <a:extLst>
              <a:ext uri="{FF2B5EF4-FFF2-40B4-BE49-F238E27FC236}">
                <a16:creationId xmlns:a16="http://schemas.microsoft.com/office/drawing/2014/main" id="{B9C62571-F5E0-48D6-8A21-EE70FB73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53701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114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 advTm="67945">
        <p159:morph option="byObject"/>
      </p:transition>
    </mc:Choice>
    <mc:Fallback>
      <p:transition spd="slow" advTm="6794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2D5C50-F0F1-4EE9-8D78-62CDC4905B67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D50E9D-D634-4A56-93F0-44E95024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Break Time on Internship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7BCF0-C9A9-4ED3-BFE5-9F7DA22DD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8</a:t>
            </a:fld>
            <a:endParaRPr lang="fr-FR" altLang="fr-F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F764A9-FDCC-42D2-981E-24CB0BF8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28088"/>
            <a:ext cx="1999536" cy="26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A550DBE-CECF-4D4E-868F-3FA2CEB2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76" y="1428087"/>
            <a:ext cx="1999536" cy="266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iPath Tutorial - javatpoint">
            <a:extLst>
              <a:ext uri="{FF2B5EF4-FFF2-40B4-BE49-F238E27FC236}">
                <a16:creationId xmlns:a16="http://schemas.microsoft.com/office/drawing/2014/main" id="{90B3D944-DE64-49C3-BE17-2E9B39AC0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167" y1="57000" x2="34167" y2="57000"/>
                        <a14:foregroundMark x1="38333" y1="53333" x2="38333" y2="53333"/>
                        <a14:foregroundMark x1="38000" y1="42000" x2="38000" y2="42000"/>
                        <a14:foregroundMark x1="46833" y1="46000" x2="46833" y2="46000"/>
                        <a14:foregroundMark x1="57000" y1="50000" x2="57000" y2="50000"/>
                        <a14:foregroundMark x1="64333" y1="50000" x2="64333" y2="50000"/>
                        <a14:foregroundMark x1="70833" y1="50000" x2="70833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6667" r="20000" b="20000"/>
          <a:stretch/>
        </p:blipFill>
        <p:spPr bwMode="auto">
          <a:xfrm>
            <a:off x="6324600" y="2343150"/>
            <a:ext cx="1371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6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FE3A7-B129-48F5-9AEE-E7FC843240BF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92E51-0526-4E9B-B4CA-776BB3C3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Kickstart my Career in HPE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CCCCB-2BE8-4378-8265-E33397CDA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9</a:t>
            </a:fld>
            <a:endParaRPr lang="fr-FR" altLang="fr-F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315F162-EED1-4BD8-838F-00F5C1B8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68040"/>
            <a:ext cx="1906894" cy="25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71224E-0874-4771-9140-4295AC96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68040"/>
            <a:ext cx="1907679" cy="25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F3B1439-BBB2-4FF7-8B56-BD89F54AA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1" y="2094190"/>
            <a:ext cx="3360068" cy="193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E1B3C0-F17C-4F18-A138-DBD7A262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06" y="1487090"/>
            <a:ext cx="1801648" cy="119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274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duction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Metric Light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EA314B28-521E-4B55-AE00-2A626170517D}"/>
    </a:ext>
  </a:extLst>
</a:theme>
</file>

<file path=ppt/theme/theme2.xml><?xml version="1.0" encoding="utf-8"?>
<a:theme xmlns:a="http://schemas.openxmlformats.org/drawingml/2006/main" name="Section Titlecards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Custom 3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42B876CA-5295-44B5-81B9-BC74C8C42B73}"/>
    </a:ext>
  </a:extLst>
</a:theme>
</file>

<file path=ppt/theme/theme3.xml><?xml version="1.0" encoding="utf-8"?>
<a:theme xmlns:a="http://schemas.openxmlformats.org/drawingml/2006/main" name="Subsection Titlecards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Custom 3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355A2DBA-B1A1-4DCB-8AFD-A103241F8EB1}"/>
    </a:ext>
  </a:extLst>
</a:theme>
</file>

<file path=ppt/theme/theme4.xml><?xml version="1.0" encoding="utf-8"?>
<a:theme xmlns:a="http://schemas.openxmlformats.org/drawingml/2006/main" name="Content - WITH HEADER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Metric Light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78CF1C5D-FDC6-42B6-B85C-C733738A7540}"/>
    </a:ext>
  </a:extLst>
</a:theme>
</file>

<file path=ppt/theme/theme5.xml><?xml version="1.0" encoding="utf-8"?>
<a:theme xmlns:a="http://schemas.openxmlformats.org/drawingml/2006/main" name="Content - WITHOUT HEADER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Metric Light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47D273F9-613D-467E-A9FB-254532616F0F}"/>
    </a:ext>
  </a:extLst>
</a:theme>
</file>

<file path=ppt/theme/theme6.xml><?xml version="1.0" encoding="utf-8"?>
<a:theme xmlns:a="http://schemas.openxmlformats.org/drawingml/2006/main" name="Thank you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Metric Light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73FAC863-8E7A-4BDA-9290-7D38F8D47951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14.xml>

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B4C5CAB92D42489B2F118B9288A35B" ma:contentTypeVersion="11" ma:contentTypeDescription="Create a new document." ma:contentTypeScope="" ma:versionID="d52a679cdcf25e57d6e28b6523a85560">
  <xsd:schema xmlns:xsd="http://www.w3.org/2001/XMLSchema" xmlns:xs="http://www.w3.org/2001/XMLSchema" xmlns:p="http://schemas.microsoft.com/office/2006/metadata/properties" xmlns:ns2="587fc70c-92d1-4259-9213-6852b96cb4c9" xmlns:ns3="5e0abfee-850b-4c8c-b1fb-5e293f5c3d0f" targetNamespace="http://schemas.microsoft.com/office/2006/metadata/properties" ma:root="true" ma:fieldsID="9b7611abafbb18361f21336b3a0ec789" ns2:_="" ns3:_="">
    <xsd:import namespace="587fc70c-92d1-4259-9213-6852b96cb4c9"/>
    <xsd:import namespace="5e0abfee-850b-4c8c-b1fb-5e293f5c3d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fc70c-92d1-4259-9213-6852b96cb4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0abfee-850b-4c8c-b1fb-5e293f5c3d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e0abfee-850b-4c8c-b1fb-5e293f5c3d0f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E25018-4018-4F6B-BA42-F942519E47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7fc70c-92d1-4259-9213-6852b96cb4c9"/>
    <ds:schemaRef ds:uri="5e0abfee-850b-4c8c-b1fb-5e293f5c3d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BD2290-5C0C-44FC-ACF5-0290FCFBDC98}">
  <ds:schemaRefs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5e0abfee-850b-4c8c-b1fb-5e293f5c3d0f"/>
    <ds:schemaRef ds:uri="http://schemas.openxmlformats.org/package/2006/metadata/core-properties"/>
    <ds:schemaRef ds:uri="587fc70c-92d1-4259-9213-6852b96cb4c9"/>
  </ds:schemaRefs>
</ds:datastoreItem>
</file>

<file path=customXml/itemProps3.xml><?xml version="1.0" encoding="utf-8"?>
<ds:datastoreItem xmlns:ds="http://schemas.openxmlformats.org/officeDocument/2006/customXml" ds:itemID="{F9206905-BB02-4538-8F50-6752A3AF44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16-9-Ekimetrics_Template_v1_2</Template>
  <TotalTime>1021</TotalTime>
  <Words>359</Words>
  <Application>Microsoft Office PowerPoint</Application>
  <PresentationFormat>On-screen Show (16:9)</PresentationFormat>
  <Paragraphs>78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Calibri</vt:lpstr>
      <vt:lpstr>Helvetica Neue Light</vt:lpstr>
      <vt:lpstr>Metric Bold</vt:lpstr>
      <vt:lpstr>Metric Light</vt:lpstr>
      <vt:lpstr>Roboto</vt:lpstr>
      <vt:lpstr>Roboto Light</vt:lpstr>
      <vt:lpstr>Tiempos Headline Black</vt:lpstr>
      <vt:lpstr>Introduction</vt:lpstr>
      <vt:lpstr>Section Titlecards</vt:lpstr>
      <vt:lpstr>Subsection Titlecards</vt:lpstr>
      <vt:lpstr>Content - WITH HEADER</vt:lpstr>
      <vt:lpstr>Content - WITHOUT HEADER</vt:lpstr>
      <vt:lpstr>Thank you</vt:lpstr>
      <vt:lpstr>PowerPoint Presentation</vt:lpstr>
      <vt:lpstr>PowerPoint Presentation</vt:lpstr>
      <vt:lpstr>PowerPoint Presentation</vt:lpstr>
      <vt:lpstr>PowerPoint Presentation</vt:lpstr>
      <vt:lpstr>My Timeline</vt:lpstr>
      <vt:lpstr>PolyU EIE</vt:lpstr>
      <vt:lpstr>Gap Year Internship</vt:lpstr>
      <vt:lpstr>Take a Break Time on Internship</vt:lpstr>
      <vt:lpstr>Kickstart my Career in HPE</vt:lpstr>
      <vt:lpstr>MSc BDT (2020-NOW)</vt:lpstr>
      <vt:lpstr>What’s Next?</vt:lpstr>
      <vt:lpstr>PowerPoint Presentation</vt:lpstr>
      <vt:lpstr>PowerPoint Presentation</vt:lpstr>
      <vt:lpstr>PowerPoint Presentation</vt:lpstr>
    </vt:vector>
  </TitlesOfParts>
  <Company>Ekimetrics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Cenz WONG</dc:creator>
  <cp:lastModifiedBy>Cenz WONG</cp:lastModifiedBy>
  <cp:revision>1</cp:revision>
  <cp:lastPrinted>2017-06-07T10:54:57Z</cp:lastPrinted>
  <dcterms:created xsi:type="dcterms:W3CDTF">2021-12-14T08:11:54Z</dcterms:created>
  <dcterms:modified xsi:type="dcterms:W3CDTF">2021-12-16T02:19:12Z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0x010100C2B4C5CAB92D42489B2F118B9288A35B</vt:lpwstr>
  </property>
  <property fmtid="{D5CDD505-2E9C-101B-9397-08002B2CF9AE}" pid="3" name="ComplianceAssetId">
    <vt:lpwstr/>
  </property>
  <property fmtid="{D5CDD505-2E9C-101B-9397-08002B2CF9AE}" pid="4" name="_ExtendedDescription">
    <vt:lpwstr/>
  </property>
</Properties>
</file>